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0" r:id="rId2"/>
    <p:sldMasterId id="2147483693" r:id="rId3"/>
  </p:sldMasterIdLst>
  <p:notesMasterIdLst>
    <p:notesMasterId r:id="rId19"/>
  </p:notesMasterIdLst>
  <p:handoutMasterIdLst>
    <p:handoutMasterId r:id="rId20"/>
  </p:handoutMasterIdLst>
  <p:sldIdLst>
    <p:sldId id="455" r:id="rId4"/>
    <p:sldId id="744" r:id="rId5"/>
    <p:sldId id="747" r:id="rId6"/>
    <p:sldId id="593" r:id="rId7"/>
    <p:sldId id="745" r:id="rId8"/>
    <p:sldId id="734" r:id="rId9"/>
    <p:sldId id="651" r:id="rId10"/>
    <p:sldId id="737" r:id="rId11"/>
    <p:sldId id="667" r:id="rId12"/>
    <p:sldId id="738" r:id="rId13"/>
    <p:sldId id="739" r:id="rId14"/>
    <p:sldId id="750" r:id="rId15"/>
    <p:sldId id="748" r:id="rId16"/>
    <p:sldId id="749" r:id="rId17"/>
    <p:sldId id="746" r:id="rId18"/>
  </p:sldIdLst>
  <p:sldSz cx="9144000" cy="6858000" type="screen4x3"/>
  <p:notesSz cx="7099300" cy="10234613"/>
  <p:custDataLst>
    <p:tags r:id="rId21"/>
  </p:custDataLst>
  <p:defaultTextStyle>
    <a:defPPr>
      <a:defRPr lang="en-GB"/>
    </a:defPPr>
    <a:lvl1pPr algn="r" rtl="0" fontAlgn="base">
      <a:spcBef>
        <a:spcPct val="50000"/>
      </a:spcBef>
      <a:spcAft>
        <a:spcPct val="0"/>
      </a:spcAft>
      <a:defRPr sz="2400" b="1" kern="1200">
        <a:solidFill>
          <a:schemeClr val="bg1"/>
        </a:solidFill>
        <a:latin typeface="Tahoma" pitchFamily="34" charset="0"/>
        <a:ea typeface="+mn-ea"/>
        <a:cs typeface="Arial" charset="0"/>
      </a:defRPr>
    </a:lvl1pPr>
    <a:lvl2pPr marL="457200" algn="r" rtl="0" fontAlgn="base">
      <a:spcBef>
        <a:spcPct val="50000"/>
      </a:spcBef>
      <a:spcAft>
        <a:spcPct val="0"/>
      </a:spcAft>
      <a:defRPr sz="2400" b="1" kern="1200">
        <a:solidFill>
          <a:schemeClr val="bg1"/>
        </a:solidFill>
        <a:latin typeface="Tahoma" pitchFamily="34" charset="0"/>
        <a:ea typeface="+mn-ea"/>
        <a:cs typeface="Arial" charset="0"/>
      </a:defRPr>
    </a:lvl2pPr>
    <a:lvl3pPr marL="914400" algn="r" rtl="0" fontAlgn="base">
      <a:spcBef>
        <a:spcPct val="50000"/>
      </a:spcBef>
      <a:spcAft>
        <a:spcPct val="0"/>
      </a:spcAft>
      <a:defRPr sz="2400" b="1" kern="1200">
        <a:solidFill>
          <a:schemeClr val="bg1"/>
        </a:solidFill>
        <a:latin typeface="Tahoma" pitchFamily="34" charset="0"/>
        <a:ea typeface="+mn-ea"/>
        <a:cs typeface="Arial" charset="0"/>
      </a:defRPr>
    </a:lvl3pPr>
    <a:lvl4pPr marL="1371600" algn="r" rtl="0" fontAlgn="base">
      <a:spcBef>
        <a:spcPct val="50000"/>
      </a:spcBef>
      <a:spcAft>
        <a:spcPct val="0"/>
      </a:spcAft>
      <a:defRPr sz="2400" b="1" kern="1200">
        <a:solidFill>
          <a:schemeClr val="bg1"/>
        </a:solidFill>
        <a:latin typeface="Tahoma" pitchFamily="34" charset="0"/>
        <a:ea typeface="+mn-ea"/>
        <a:cs typeface="Arial" charset="0"/>
      </a:defRPr>
    </a:lvl4pPr>
    <a:lvl5pPr marL="1828800" algn="r" rtl="0" fontAlgn="base">
      <a:spcBef>
        <a:spcPct val="50000"/>
      </a:spcBef>
      <a:spcAft>
        <a:spcPct val="0"/>
      </a:spcAft>
      <a:defRPr sz="2400" b="1" kern="1200">
        <a:solidFill>
          <a:schemeClr val="bg1"/>
        </a:solidFill>
        <a:latin typeface="Tahoma" pitchFamily="34" charset="0"/>
        <a:ea typeface="+mn-ea"/>
        <a:cs typeface="Arial" charset="0"/>
      </a:defRPr>
    </a:lvl5pPr>
    <a:lvl6pPr marL="2286000" algn="l" defTabSz="914400" rtl="0" eaLnBrk="1" latinLnBrk="0" hangingPunct="1">
      <a:defRPr sz="2400" b="1" kern="1200">
        <a:solidFill>
          <a:schemeClr val="bg1"/>
        </a:solidFill>
        <a:latin typeface="Tahoma" pitchFamily="34" charset="0"/>
        <a:ea typeface="+mn-ea"/>
        <a:cs typeface="Arial" charset="0"/>
      </a:defRPr>
    </a:lvl6pPr>
    <a:lvl7pPr marL="2743200" algn="l" defTabSz="914400" rtl="0" eaLnBrk="1" latinLnBrk="0" hangingPunct="1">
      <a:defRPr sz="2400" b="1" kern="1200">
        <a:solidFill>
          <a:schemeClr val="bg1"/>
        </a:solidFill>
        <a:latin typeface="Tahoma" pitchFamily="34" charset="0"/>
        <a:ea typeface="+mn-ea"/>
        <a:cs typeface="Arial" charset="0"/>
      </a:defRPr>
    </a:lvl7pPr>
    <a:lvl8pPr marL="3200400" algn="l" defTabSz="914400" rtl="0" eaLnBrk="1" latinLnBrk="0" hangingPunct="1">
      <a:defRPr sz="2400" b="1" kern="1200">
        <a:solidFill>
          <a:schemeClr val="bg1"/>
        </a:solidFill>
        <a:latin typeface="Tahoma" pitchFamily="34" charset="0"/>
        <a:ea typeface="+mn-ea"/>
        <a:cs typeface="Arial" charset="0"/>
      </a:defRPr>
    </a:lvl8pPr>
    <a:lvl9pPr marL="3657600" algn="l" defTabSz="914400" rtl="0" eaLnBrk="1" latinLnBrk="0" hangingPunct="1">
      <a:defRPr sz="24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2"/>
    <a:srgbClr val="C00000"/>
    <a:srgbClr val="040404"/>
    <a:srgbClr val="009900"/>
    <a:srgbClr val="FFFF99"/>
    <a:srgbClr val="996600"/>
    <a:srgbClr val="FF9900"/>
    <a:srgbClr val="FF3399"/>
    <a:srgbClr val="0000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68957" autoAdjust="0"/>
  </p:normalViewPr>
  <p:slideViewPr>
    <p:cSldViewPr>
      <p:cViewPr>
        <p:scale>
          <a:sx n="80" d="100"/>
          <a:sy n="80" d="100"/>
        </p:scale>
        <p:origin x="-930" y="48"/>
      </p:cViewPr>
      <p:guideLst>
        <p:guide orient="horz" pos="2160"/>
        <p:guide pos="2880"/>
      </p:guideLst>
    </p:cSldViewPr>
  </p:slideViewPr>
  <p:outlineViewPr>
    <p:cViewPr>
      <p:scale>
        <a:sx n="33" d="100"/>
        <a:sy n="33" d="100"/>
      </p:scale>
      <p:origin x="48" y="27024"/>
    </p:cViewPr>
  </p:outlineViewPr>
  <p:notesTextViewPr>
    <p:cViewPr>
      <p:scale>
        <a:sx n="100" d="100"/>
        <a:sy n="100" d="100"/>
      </p:scale>
      <p:origin x="0" y="0"/>
    </p:cViewPr>
  </p:notesTextViewPr>
  <p:sorterViewPr>
    <p:cViewPr>
      <p:scale>
        <a:sx n="62" d="100"/>
        <a:sy n="62" d="100"/>
      </p:scale>
      <p:origin x="0" y="0"/>
    </p:cViewPr>
  </p:sorterViewPr>
  <p:notesViewPr>
    <p:cSldViewPr>
      <p:cViewPr>
        <p:scale>
          <a:sx n="100" d="100"/>
          <a:sy n="100" d="100"/>
        </p:scale>
        <p:origin x="-1464" y="2826"/>
      </p:cViewPr>
      <p:guideLst>
        <p:guide orient="horz" pos="3224"/>
        <p:guide pos="2236"/>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2"/>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spcBef>
                <a:spcPct val="0"/>
              </a:spcBef>
              <a:defRPr sz="1300" b="0">
                <a:solidFill>
                  <a:schemeClr val="tx1"/>
                </a:solidFill>
                <a:latin typeface="Times New Roman" pitchFamily="18" charset="0"/>
                <a:cs typeface="Arial" charset="0"/>
              </a:defRPr>
            </a:lvl1pPr>
          </a:lstStyle>
          <a:p>
            <a:pPr>
              <a:defRPr/>
            </a:pPr>
            <a:endParaRPr lang="en-GB"/>
          </a:p>
        </p:txBody>
      </p:sp>
      <p:sp>
        <p:nvSpPr>
          <p:cNvPr id="27651" name="Rectangle 3"/>
          <p:cNvSpPr>
            <a:spLocks noGrp="1" noChangeArrowheads="1"/>
          </p:cNvSpPr>
          <p:nvPr>
            <p:ph type="dt" sz="quarter" idx="1"/>
          </p:nvPr>
        </p:nvSpPr>
        <p:spPr bwMode="auto">
          <a:xfrm>
            <a:off x="4022937" y="2"/>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spcBef>
                <a:spcPct val="0"/>
              </a:spcBef>
              <a:defRPr sz="1300" b="0">
                <a:solidFill>
                  <a:schemeClr val="tx1"/>
                </a:solidFill>
                <a:latin typeface="Times New Roman" pitchFamily="18" charset="0"/>
                <a:cs typeface="Arial" charset="0"/>
              </a:defRPr>
            </a:lvl1pPr>
          </a:lstStyle>
          <a:p>
            <a:pPr>
              <a:defRPr/>
            </a:pPr>
            <a:endParaRPr lang="en-GB"/>
          </a:p>
        </p:txBody>
      </p:sp>
      <p:sp>
        <p:nvSpPr>
          <p:cNvPr id="27652" name="Rectangle 4"/>
          <p:cNvSpPr>
            <a:spLocks noGrp="1" noChangeArrowheads="1"/>
          </p:cNvSpPr>
          <p:nvPr>
            <p:ph type="ftr" sz="quarter" idx="2"/>
          </p:nvPr>
        </p:nvSpPr>
        <p:spPr bwMode="auto">
          <a:xfrm>
            <a:off x="1" y="9722884"/>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spcBef>
                <a:spcPct val="0"/>
              </a:spcBef>
              <a:defRPr sz="1300" b="0">
                <a:solidFill>
                  <a:schemeClr val="tx1"/>
                </a:solidFill>
                <a:latin typeface="Times New Roman" pitchFamily="18" charset="0"/>
                <a:cs typeface="Arial" charset="0"/>
              </a:defRPr>
            </a:lvl1pPr>
          </a:lstStyle>
          <a:p>
            <a:pPr>
              <a:defRPr/>
            </a:pPr>
            <a:endParaRPr lang="en-GB"/>
          </a:p>
        </p:txBody>
      </p:sp>
      <p:sp>
        <p:nvSpPr>
          <p:cNvPr id="27653" name="Rectangle 5"/>
          <p:cNvSpPr>
            <a:spLocks noGrp="1" noChangeArrowheads="1"/>
          </p:cNvSpPr>
          <p:nvPr>
            <p:ph type="sldNum" sz="quarter" idx="3"/>
          </p:nvPr>
        </p:nvSpPr>
        <p:spPr bwMode="auto">
          <a:xfrm>
            <a:off x="4022937" y="9722884"/>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spcBef>
                <a:spcPct val="0"/>
              </a:spcBef>
              <a:defRPr sz="1300" b="0">
                <a:solidFill>
                  <a:schemeClr val="tx1"/>
                </a:solidFill>
                <a:latin typeface="Times New Roman" pitchFamily="18" charset="0"/>
                <a:cs typeface="Arial" charset="0"/>
              </a:defRPr>
            </a:lvl1pPr>
          </a:lstStyle>
          <a:p>
            <a:pPr>
              <a:defRPr/>
            </a:pPr>
            <a:fld id="{3C0718AE-70B4-4F62-8260-8F1A7F1B4215}" type="slidenum">
              <a:rPr lang="en-GB"/>
              <a:pPr>
                <a:defRPr/>
              </a:pPr>
              <a:t>‹#›</a:t>
            </a:fld>
            <a:endParaRPr lang="en-GB"/>
          </a:p>
        </p:txBody>
      </p:sp>
    </p:spTree>
    <p:extLst>
      <p:ext uri="{BB962C8B-B14F-4D97-AF65-F5344CB8AC3E}">
        <p14:creationId xmlns:p14="http://schemas.microsoft.com/office/powerpoint/2010/main" val="86159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2"/>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spcBef>
                <a:spcPct val="0"/>
              </a:spcBef>
              <a:defRPr sz="1300">
                <a:solidFill>
                  <a:schemeClr val="tx2"/>
                </a:solidFill>
                <a:latin typeface="Arial" charset="0"/>
                <a:cs typeface="Arial" charset="0"/>
              </a:defRPr>
            </a:lvl1pPr>
          </a:lstStyle>
          <a:p>
            <a:pPr>
              <a:defRPr/>
            </a:pPr>
            <a:endParaRPr lang="en-GB"/>
          </a:p>
        </p:txBody>
      </p:sp>
      <p:sp>
        <p:nvSpPr>
          <p:cNvPr id="68611" name="Rectangle 3"/>
          <p:cNvSpPr>
            <a:spLocks noGrp="1" noChangeArrowheads="1"/>
          </p:cNvSpPr>
          <p:nvPr>
            <p:ph type="dt" idx="1"/>
          </p:nvPr>
        </p:nvSpPr>
        <p:spPr bwMode="auto">
          <a:xfrm>
            <a:off x="4022937" y="2"/>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spcBef>
                <a:spcPct val="0"/>
              </a:spcBef>
              <a:defRPr sz="1300">
                <a:solidFill>
                  <a:schemeClr val="tx2"/>
                </a:solidFill>
                <a:latin typeface="Arial" charset="0"/>
                <a:cs typeface="Arial" charset="0"/>
              </a:defRPr>
            </a:lvl1pPr>
          </a:lstStyle>
          <a:p>
            <a:pPr>
              <a:defRPr/>
            </a:pPr>
            <a:endParaRPr lang="en-GB"/>
          </a:p>
        </p:txBody>
      </p:sp>
      <p:sp>
        <p:nvSpPr>
          <p:cNvPr id="7782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46575" y="4861441"/>
            <a:ext cx="5206153" cy="460557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8614" name="Rectangle 6"/>
          <p:cNvSpPr>
            <a:spLocks noGrp="1" noChangeArrowheads="1"/>
          </p:cNvSpPr>
          <p:nvPr>
            <p:ph type="ftr" sz="quarter" idx="4"/>
          </p:nvPr>
        </p:nvSpPr>
        <p:spPr bwMode="auto">
          <a:xfrm>
            <a:off x="1" y="9722884"/>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spcBef>
                <a:spcPct val="0"/>
              </a:spcBef>
              <a:defRPr sz="1300">
                <a:solidFill>
                  <a:schemeClr val="tx2"/>
                </a:solidFill>
                <a:latin typeface="Arial" charset="0"/>
                <a:cs typeface="Arial" charset="0"/>
              </a:defRPr>
            </a:lvl1pPr>
          </a:lstStyle>
          <a:p>
            <a:pPr>
              <a:defRPr/>
            </a:pPr>
            <a:endParaRPr lang="en-GB"/>
          </a:p>
        </p:txBody>
      </p:sp>
      <p:sp>
        <p:nvSpPr>
          <p:cNvPr id="68615" name="Rectangle 7"/>
          <p:cNvSpPr>
            <a:spLocks noGrp="1" noChangeArrowheads="1"/>
          </p:cNvSpPr>
          <p:nvPr>
            <p:ph type="sldNum" sz="quarter" idx="5"/>
          </p:nvPr>
        </p:nvSpPr>
        <p:spPr bwMode="auto">
          <a:xfrm>
            <a:off x="4022937" y="9722884"/>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spcBef>
                <a:spcPct val="0"/>
              </a:spcBef>
              <a:defRPr sz="1300">
                <a:solidFill>
                  <a:schemeClr val="tx2"/>
                </a:solidFill>
                <a:latin typeface="Arial" charset="0"/>
                <a:cs typeface="Arial" charset="0"/>
              </a:defRPr>
            </a:lvl1pPr>
          </a:lstStyle>
          <a:p>
            <a:pPr>
              <a:defRPr/>
            </a:pPr>
            <a:fld id="{42127EE6-5460-4405-8B8A-485FAD2D6C0B}" type="slidenum">
              <a:rPr lang="en-GB"/>
              <a:pPr>
                <a:defRPr/>
              </a:pPr>
              <a:t>‹#›</a:t>
            </a:fld>
            <a:endParaRPr lang="en-GB"/>
          </a:p>
        </p:txBody>
      </p:sp>
    </p:spTree>
    <p:extLst>
      <p:ext uri="{BB962C8B-B14F-4D97-AF65-F5344CB8AC3E}">
        <p14:creationId xmlns:p14="http://schemas.microsoft.com/office/powerpoint/2010/main" val="501271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849367F-464B-4163-89AD-0ED124F38E2C}" type="slidenum">
              <a:rPr lang="en-GB" smtClean="0"/>
              <a:pPr/>
              <a:t>1</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i="0" dirty="0" smtClean="0"/>
              <a:t>Welcome</a:t>
            </a:r>
          </a:p>
          <a:p>
            <a:pPr eaLnBrk="1" hangingPunct="1"/>
            <a:r>
              <a:rPr lang="en-US" i="0" dirty="0" smtClean="0"/>
              <a:t>Introductions</a:t>
            </a:r>
          </a:p>
          <a:p>
            <a:pPr eaLnBrk="1" hangingPunct="1"/>
            <a:r>
              <a:rPr lang="en-US" i="0" dirty="0" smtClean="0"/>
              <a:t>Thanks</a:t>
            </a:r>
            <a:r>
              <a:rPr lang="en-US" i="0" baseline="0" dirty="0" smtClean="0"/>
              <a:t> to host</a:t>
            </a:r>
          </a:p>
          <a:p>
            <a:pPr eaLnBrk="1" hangingPunct="1"/>
            <a:r>
              <a:rPr lang="en-US" i="0" baseline="0" dirty="0" smtClean="0"/>
              <a:t>This is your 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A4BB5A1-DA0B-49DF-B64E-9BAD091A3096}" type="slidenum">
              <a:rPr lang="en-GB" smtClean="0"/>
              <a:pPr/>
              <a:t>10</a:t>
            </a:fld>
            <a:endParaRPr lang="en-GB"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A4BB5A1-DA0B-49DF-B64E-9BAD091A3096}" type="slidenum">
              <a:rPr lang="en-GB" smtClean="0"/>
              <a:pPr/>
              <a:t>11</a:t>
            </a:fld>
            <a:endParaRPr lang="en-GB"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2127EE6-5460-4405-8B8A-485FAD2D6C0B}" type="slidenum">
              <a:rPr lang="en-GB" smtClean="0"/>
              <a:pPr>
                <a:defRPr/>
              </a:pPr>
              <a:t>12</a:t>
            </a:fld>
            <a:endParaRPr lang="en-GB"/>
          </a:p>
        </p:txBody>
      </p:sp>
    </p:spTree>
    <p:extLst>
      <p:ext uri="{BB962C8B-B14F-4D97-AF65-F5344CB8AC3E}">
        <p14:creationId xmlns:p14="http://schemas.microsoft.com/office/powerpoint/2010/main" val="104955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9930" y="4889235"/>
            <a:ext cx="5679440" cy="4605743"/>
          </a:xfrm>
          <a:prstGeom prst="rect">
            <a:avLst/>
          </a:prstGeom>
          <a:noFill/>
        </p:spPr>
        <p:txBody>
          <a:bodyPr wrap="square" numCol="1" anchor="t" anchorCtr="0" compatLnSpc="1">
            <a:prstTxWarp prst="textNoShape">
              <a:avLst/>
            </a:prstTxWarp>
          </a:bodyPr>
          <a:lstStyle/>
          <a:p>
            <a:pPr eaLnBrk="1" hangingPunct="1">
              <a:spcBef>
                <a:spcPct val="0"/>
              </a:spcBef>
            </a:pPr>
            <a:r>
              <a:rPr lang="en-GB" dirty="0" smtClean="0"/>
              <a:t>Summary of key points</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21145-9C1A-4782-A427-957195F81031}"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849367F-464B-4163-89AD-0ED124F38E2C}" type="slidenum">
              <a:rPr lang="en-GB" smtClean="0"/>
              <a:pPr/>
              <a:t>15</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i="0" dirty="0" smtClean="0"/>
              <a:t>Welcome</a:t>
            </a:r>
          </a:p>
          <a:p>
            <a:pPr eaLnBrk="1" hangingPunct="1"/>
            <a:r>
              <a:rPr lang="en-US" i="0" dirty="0" smtClean="0"/>
              <a:t>Introductions</a:t>
            </a:r>
          </a:p>
          <a:p>
            <a:pPr eaLnBrk="1" hangingPunct="1"/>
            <a:r>
              <a:rPr lang="en-US" i="0" dirty="0" smtClean="0"/>
              <a:t>Thanks</a:t>
            </a:r>
            <a:r>
              <a:rPr lang="en-US" i="0" baseline="0" dirty="0" smtClean="0"/>
              <a:t> to host</a:t>
            </a:r>
          </a:p>
          <a:p>
            <a:pPr eaLnBrk="1" hangingPunct="1"/>
            <a:r>
              <a:rPr lang="en-US" i="0" baseline="0" dirty="0" smtClean="0"/>
              <a:t>This is your 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9930" y="4889235"/>
            <a:ext cx="5679440" cy="4605743"/>
          </a:xfrm>
          <a:prstGeom prst="rect">
            <a:avLst/>
          </a:prstGeom>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21145-9C1A-4782-A427-957195F81031}"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9930" y="4889235"/>
            <a:ext cx="5679440" cy="4605743"/>
          </a:xfrm>
          <a:prstGeom prst="rect">
            <a:avLst/>
          </a:prstGeom>
          <a:noFill/>
        </p:spPr>
        <p:txBody>
          <a:bodyPr wrap="square" numCol="1" anchor="t" anchorCtr="0" compatLnSpc="1">
            <a:prstTxWarp prst="textNoShape">
              <a:avLst/>
            </a:prstTxWarp>
          </a:bodyPr>
          <a:lstStyle/>
          <a:p>
            <a:pPr eaLnBrk="1" hangingPunct="1">
              <a:spcBef>
                <a:spcPct val="0"/>
              </a:spcBef>
            </a:pPr>
            <a:r>
              <a:rPr lang="en-GB" dirty="0" smtClean="0"/>
              <a:t>Examples</a:t>
            </a:r>
            <a:r>
              <a:rPr lang="en-GB" baseline="0" dirty="0" smtClean="0"/>
              <a:t> of H frame steel towers in use</a:t>
            </a:r>
          </a:p>
          <a:p>
            <a:pPr eaLnBrk="1" hangingPunct="1">
              <a:spcBef>
                <a:spcPct val="0"/>
              </a:spcBef>
            </a:pPr>
            <a:r>
              <a:rPr lang="en-GB" baseline="0" dirty="0" smtClean="0"/>
              <a:t>The one on the left resulted in an HSE prosecution</a:t>
            </a:r>
          </a:p>
          <a:p>
            <a:pPr eaLnBrk="1" hangingPunct="1">
              <a:spcBef>
                <a:spcPct val="0"/>
              </a:spcBef>
            </a:pPr>
            <a:r>
              <a:rPr lang="en-GB" baseline="0" dirty="0" smtClean="0"/>
              <a:t>Self Employed Builder using H Frame tower. </a:t>
            </a:r>
          </a:p>
          <a:p>
            <a:pPr eaLnBrk="1" hangingPunct="1">
              <a:spcBef>
                <a:spcPct val="0"/>
              </a:spcBef>
            </a:pPr>
            <a:r>
              <a:rPr lang="en-GB" baseline="0" dirty="0" smtClean="0"/>
              <a:t>No safe means of access and egress. Using portable ladder.</a:t>
            </a:r>
          </a:p>
          <a:p>
            <a:pPr eaLnBrk="1" hangingPunct="1">
              <a:spcBef>
                <a:spcPct val="0"/>
              </a:spcBef>
            </a:pPr>
            <a:r>
              <a:rPr lang="en-GB" baseline="0" dirty="0" smtClean="0"/>
              <a:t>No safe platform. Using boards laid between the two towers. No toe boards</a:t>
            </a:r>
          </a:p>
          <a:p>
            <a:pPr eaLnBrk="1" hangingPunct="1">
              <a:spcBef>
                <a:spcPct val="0"/>
              </a:spcBef>
            </a:pPr>
            <a:r>
              <a:rPr lang="en-GB" baseline="0" dirty="0" smtClean="0"/>
              <a:t>No guardrails</a:t>
            </a:r>
          </a:p>
          <a:p>
            <a:pPr eaLnBrk="1" hangingPunct="1">
              <a:spcBef>
                <a:spcPct val="0"/>
              </a:spcBef>
            </a:pPr>
            <a:r>
              <a:rPr lang="en-GB" baseline="0" dirty="0" smtClean="0"/>
              <a:t>No stabilisers</a:t>
            </a:r>
          </a:p>
          <a:p>
            <a:pPr eaLnBrk="1" hangingPunct="1">
              <a:spcBef>
                <a:spcPct val="0"/>
              </a:spcBef>
            </a:pPr>
            <a:r>
              <a:rPr lang="en-GB" baseline="0" dirty="0" smtClean="0"/>
              <a:t>No safe method of build and dismantle</a:t>
            </a:r>
          </a:p>
          <a:p>
            <a:pPr eaLnBrk="1" hangingPunct="1">
              <a:spcBef>
                <a:spcPct val="0"/>
              </a:spcBef>
            </a:pPr>
            <a:r>
              <a:rPr lang="en-GB" baseline="0" dirty="0" smtClean="0"/>
              <a:t>The other person on the tower is his young son</a:t>
            </a:r>
          </a:p>
          <a:p>
            <a:pPr eaLnBrk="1" hangingPunct="1">
              <a:spcBef>
                <a:spcPct val="0"/>
              </a:spcBef>
            </a:pPr>
            <a:endParaRPr lang="en-GB" baseline="0" dirty="0" smtClean="0"/>
          </a:p>
          <a:p>
            <a:pPr eaLnBrk="1" hangingPunct="1">
              <a:spcBef>
                <a:spcPct val="0"/>
              </a:spcBef>
            </a:pPr>
            <a:r>
              <a:rPr lang="en-GB" baseline="0" dirty="0" smtClean="0"/>
              <a:t>Example on the right of H Frame steel tower. Used by small building firm.</a:t>
            </a:r>
          </a:p>
          <a:p>
            <a:pPr eaLnBrk="1" hangingPunct="1">
              <a:spcBef>
                <a:spcPct val="0"/>
              </a:spcBef>
            </a:pPr>
            <a:r>
              <a:rPr lang="en-GB" baseline="0" dirty="0" smtClean="0"/>
              <a:t>H Frame tower that overturned</a:t>
            </a:r>
          </a:p>
          <a:p>
            <a:pPr eaLnBrk="1" hangingPunct="1">
              <a:spcBef>
                <a:spcPct val="0"/>
              </a:spcBef>
            </a:pPr>
            <a:r>
              <a:rPr lang="en-GB" baseline="0" dirty="0" smtClean="0"/>
              <a:t>No safe means of access. They had tied a roof ladder to the side.</a:t>
            </a:r>
          </a:p>
          <a:p>
            <a:pPr eaLnBrk="1" hangingPunct="1">
              <a:spcBef>
                <a:spcPct val="0"/>
              </a:spcBef>
            </a:pPr>
            <a:r>
              <a:rPr lang="en-GB" baseline="0" dirty="0" smtClean="0"/>
              <a:t>No stabilisers. Not tied in.</a:t>
            </a:r>
          </a:p>
          <a:p>
            <a:pPr eaLnBrk="1" hangingPunct="1">
              <a:spcBef>
                <a:spcPct val="0"/>
              </a:spcBef>
            </a:pPr>
            <a:r>
              <a:rPr lang="en-GB" baseline="0" dirty="0" smtClean="0"/>
              <a:t>Obvious slope to drive. No adjustable legs so tower was not level</a:t>
            </a:r>
          </a:p>
          <a:p>
            <a:pPr eaLnBrk="1" hangingPunct="1">
              <a:spcBef>
                <a:spcPct val="0"/>
              </a:spcBef>
            </a:pPr>
            <a:r>
              <a:rPr lang="en-GB" baseline="0" dirty="0" smtClean="0"/>
              <a:t>No platforms</a:t>
            </a:r>
          </a:p>
          <a:p>
            <a:pPr eaLnBrk="1" hangingPunct="1">
              <a:spcBef>
                <a:spcPct val="0"/>
              </a:spcBef>
            </a:pPr>
            <a:r>
              <a:rPr lang="en-GB" baseline="0" dirty="0" smtClean="0"/>
              <a:t>No base plates</a:t>
            </a:r>
          </a:p>
          <a:p>
            <a:pPr eaLnBrk="1" hangingPunct="1">
              <a:spcBef>
                <a:spcPct val="0"/>
              </a:spcBef>
            </a:pPr>
            <a:r>
              <a:rPr lang="en-GB" baseline="0" dirty="0" smtClean="0"/>
              <a:t>No safe method of build and dismantle</a:t>
            </a:r>
          </a:p>
          <a:p>
            <a:pPr eaLnBrk="1" hangingPunct="1">
              <a:spcBef>
                <a:spcPct val="0"/>
              </a:spcBef>
            </a:pPr>
            <a:r>
              <a:rPr lang="en-GB" baseline="0" dirty="0" smtClean="0"/>
              <a:t>Persons seriously injured falling from tower.</a:t>
            </a:r>
          </a:p>
          <a:p>
            <a:pPr eaLnBrk="1" hangingPunct="1">
              <a:spcBef>
                <a:spcPct val="0"/>
              </a:spcBef>
            </a:pPr>
            <a:r>
              <a:rPr lang="en-GB" baseline="0" dirty="0" smtClean="0"/>
              <a:t>Tower fell onto vehicle parked on roadside. Luckily no persons walking along pavement at the time of the incident</a:t>
            </a:r>
          </a:p>
          <a:p>
            <a:pPr eaLnBrk="1" hangingPunct="1">
              <a:spcBef>
                <a:spcPct val="0"/>
              </a:spcBef>
            </a:pPr>
            <a:endParaRPr lang="en-GB"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21145-9C1A-4782-A427-957195F81031}"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9930" y="4889235"/>
            <a:ext cx="5679440" cy="4605743"/>
          </a:xfrm>
          <a:noFill/>
        </p:spPr>
        <p:txBody>
          <a:bodyPr wrap="square" numCol="1" anchor="t" anchorCtr="0" compatLnSpc="1">
            <a:prstTxWarp prst="textNoShape">
              <a:avLst/>
            </a:prstTxWarp>
          </a:bodyPr>
          <a:lstStyle/>
          <a:p>
            <a:pPr eaLnBrk="1" hangingPunct="1">
              <a:spcBef>
                <a:spcPct val="0"/>
              </a:spcBef>
            </a:pPr>
            <a:r>
              <a:rPr lang="en-GB" baseline="0" dirty="0" smtClean="0"/>
              <a:t>PASMA is the UK industry body for Mobile Access Towers and the recognised authority on this type of access equipment and the provider of training and verification of competence.</a:t>
            </a:r>
          </a:p>
          <a:p>
            <a:pPr eaLnBrk="1" hangingPunct="1">
              <a:spcBef>
                <a:spcPct val="0"/>
              </a:spcBef>
            </a:pPr>
            <a:r>
              <a:rPr lang="en-GB" baseline="0" dirty="0" smtClean="0"/>
              <a:t>More than 400 PASMA approved training centres throughout the UK deliver the PASMA training syllabus. </a:t>
            </a:r>
          </a:p>
          <a:p>
            <a:pPr eaLnBrk="1" hangingPunct="1">
              <a:spcBef>
                <a:spcPct val="0"/>
              </a:spcBef>
            </a:pPr>
            <a:r>
              <a:rPr lang="en-GB" baseline="0" dirty="0" smtClean="0"/>
              <a:t>Founder member of the Access Industry Forum</a:t>
            </a:r>
          </a:p>
          <a:p>
            <a:pPr eaLnBrk="1" hangingPunct="1">
              <a:spcBef>
                <a:spcPct val="0"/>
              </a:spcBef>
            </a:pPr>
            <a:r>
              <a:rPr lang="en-GB" baseline="0" dirty="0" smtClean="0"/>
              <a:t>Working with the HSE, BSI, IOSH, ROSPA, APS </a:t>
            </a:r>
          </a:p>
          <a:p>
            <a:pPr eaLnBrk="1" hangingPunct="1">
              <a:spcBef>
                <a:spcPct val="0"/>
              </a:spcBef>
            </a:pPr>
            <a:r>
              <a:rPr lang="en-GB" baseline="0" dirty="0" smtClean="0"/>
              <a:t>PASMA deliver information and competence in mobile towers to thousands of people every </a:t>
            </a:r>
            <a:r>
              <a:rPr lang="en-GB" dirty="0" smtClean="0"/>
              <a:t>year</a:t>
            </a:r>
          </a:p>
          <a:p>
            <a:pPr eaLnBrk="1" hangingPunct="1">
              <a:spcBef>
                <a:spcPct val="0"/>
              </a:spcBef>
            </a:pPr>
            <a:r>
              <a:rPr lang="en-GB" dirty="0" smtClean="0"/>
              <a:t>60,000 </a:t>
            </a:r>
            <a:r>
              <a:rPr lang="en-GB" dirty="0"/>
              <a:t>people trained this year so far</a:t>
            </a:r>
          </a:p>
          <a:p>
            <a:pPr eaLnBrk="1" hangingPunct="1">
              <a:spcBef>
                <a:spcPct val="0"/>
              </a:spcBef>
            </a:pPr>
            <a:r>
              <a:rPr lang="en-GB" baseline="0" dirty="0" smtClean="0"/>
              <a:t>The PASMA Certificate of Competence and PhotoCard, is a nationally recognised proof of competence for mobile access tower users.</a:t>
            </a:r>
          </a:p>
          <a:p>
            <a:pPr eaLnBrk="1" hangingPunct="1">
              <a:spcBef>
                <a:spcPct val="0"/>
              </a:spcBef>
            </a:pPr>
            <a:endParaRPr lang="en-GB"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21145-9C1A-4782-A427-957195F81031}"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9930" y="4889235"/>
            <a:ext cx="5679440" cy="4605743"/>
          </a:xfrm>
          <a:prstGeom prst="rect">
            <a:avLst/>
          </a:prstGeom>
          <a:noFill/>
        </p:spPr>
        <p:txBody>
          <a:bodyPr wrap="square" numCol="1" anchor="t" anchorCtr="0" compatLnSpc="1">
            <a:prstTxWarp prst="textNoShape">
              <a:avLst/>
            </a:prstTxWarp>
          </a:bodyPr>
          <a:lstStyle/>
          <a:p>
            <a:pPr eaLnBrk="1" hangingPunct="1">
              <a:spcBef>
                <a:spcPct val="0"/>
              </a:spcBef>
            </a:pPr>
            <a:r>
              <a:rPr lang="en-GB" dirty="0" smtClean="0"/>
              <a:t>This was actually the photograph</a:t>
            </a:r>
            <a:r>
              <a:rPr lang="en-GB" baseline="0" dirty="0" smtClean="0"/>
              <a:t> from an advert from a company selling this type of tower</a:t>
            </a:r>
            <a:endParaRPr lang="en-GB"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21145-9C1A-4782-A427-957195F81031}"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4ED88-1EE1-48F6-BF90-9E28FC678200}" type="slidenum">
              <a:rPr lang="en-GB" altLang="en-US">
                <a:solidFill>
                  <a:prstClr val="black"/>
                </a:solidFill>
              </a:rPr>
              <a:pPr/>
              <a:t>6</a:t>
            </a:fld>
            <a:endParaRPr lang="en-GB" alt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GB" altLang="en-US" dirty="0" smtClean="0"/>
              <a:t>WHAT MAKES A GOOD TOWER</a:t>
            </a:r>
          </a:p>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60D1248-53C5-45F4-82A6-342048AE416D}" type="slidenum">
              <a:rPr lang="en-GB" smtClean="0"/>
              <a:pPr/>
              <a:t>7</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smtClean="0"/>
              <a:t>Assembly Methods</a:t>
            </a:r>
          </a:p>
          <a:p>
            <a:pPr eaLnBrk="1" hangingPunct="1"/>
            <a:r>
              <a:rPr lang="en-US" dirty="0" smtClean="0"/>
              <a:t>Two</a:t>
            </a:r>
            <a:r>
              <a:rPr lang="en-US" baseline="0" dirty="0" smtClean="0"/>
              <a:t> recognized ways to build, alter and dismantle mobile access tower</a:t>
            </a:r>
            <a:endParaRPr lang="en-US" dirty="0" smtClean="0"/>
          </a:p>
          <a:p>
            <a:pPr eaLnBrk="1" hangingPunct="1"/>
            <a:r>
              <a:rPr lang="en-US" dirty="0" smtClean="0"/>
              <a:t>The first is</a:t>
            </a:r>
            <a:r>
              <a:rPr lang="en-US" baseline="0" dirty="0" smtClean="0"/>
              <a:t> </a:t>
            </a:r>
            <a:r>
              <a:rPr lang="en-US" dirty="0" smtClean="0"/>
              <a:t>3T, or Through The Trap method of assembly allows the operative to position himself seated through the trapdoor of the platform and then to position horizontal braces ahead of himself to form a guardrail, </a:t>
            </a:r>
            <a:r>
              <a:rPr lang="en-US" b="1" dirty="0" smtClean="0"/>
              <a:t>before </a:t>
            </a:r>
            <a:r>
              <a:rPr lang="en-US" dirty="0" smtClean="0"/>
              <a:t>standing on the platform, thus providing collective fall prevention on any platform </a:t>
            </a:r>
            <a:r>
              <a:rPr lang="en-US" b="1" dirty="0" smtClean="0"/>
              <a:t>before </a:t>
            </a:r>
            <a:r>
              <a:rPr lang="en-US" dirty="0" smtClean="0"/>
              <a:t>anyone stands on the platform. </a:t>
            </a:r>
          </a:p>
          <a:p>
            <a:pPr eaLnBrk="1" hangingPunct="1"/>
            <a:r>
              <a:rPr lang="en-US" dirty="0" smtClean="0"/>
              <a:t>With 3T method you are never standing on an unprotected platform.</a:t>
            </a:r>
          </a:p>
          <a:p>
            <a:pPr eaLnBrk="1" hangingPunct="1"/>
            <a:r>
              <a:rPr lang="en-US" dirty="0" smtClean="0"/>
              <a:t>Dismantling using the 3T method requires the same methods to be applied.  Whilst it is necessary to unclip the hooks furthest away from the trapdoor before removal, guardrail braces must </a:t>
            </a:r>
            <a:r>
              <a:rPr lang="en-US" b="1" dirty="0" smtClean="0"/>
              <a:t>never</a:t>
            </a:r>
            <a:r>
              <a:rPr lang="en-US" dirty="0" smtClean="0"/>
              <a:t> be removed whilst standing on the platform, but can only be removed from the safe position within the trapdoor.</a:t>
            </a:r>
          </a:p>
          <a:p>
            <a:pPr eaLnBrk="1" hangingPunct="1"/>
            <a:r>
              <a:rPr lang="en-US" dirty="0" smtClean="0"/>
              <a:t>Extensive research carried out by the </a:t>
            </a:r>
            <a:r>
              <a:rPr lang="en-US" dirty="0" err="1" smtClean="0"/>
              <a:t>HSL</a:t>
            </a:r>
            <a:r>
              <a:rPr lang="en-US" dirty="0" smtClean="0"/>
              <a:t>, and verified by PASMA and the HSE, have proven that the 3T method and the position within the trapdoor means that the operator is protected during assembly and dismantling.</a:t>
            </a:r>
            <a:endParaRPr lang="en-US" b="1" dirty="0" smtClean="0"/>
          </a:p>
          <a:p>
            <a:pPr eaLnBrk="1" hangingPunct="1"/>
            <a:r>
              <a:rPr lang="en-US" b="1" dirty="0" smtClean="0"/>
              <a:t>Second method is to use an </a:t>
            </a:r>
            <a:r>
              <a:rPr lang="en-US" b="1" dirty="0" err="1" smtClean="0"/>
              <a:t>AGR</a:t>
            </a:r>
            <a:r>
              <a:rPr lang="en-US" b="1" dirty="0" smtClean="0"/>
              <a:t> – an Advance Guardrail System</a:t>
            </a:r>
          </a:p>
          <a:p>
            <a:pPr eaLnBrk="1" hangingPunct="1"/>
            <a:r>
              <a:rPr lang="en-US" b="1" dirty="0" smtClean="0"/>
              <a:t>Special </a:t>
            </a:r>
            <a:r>
              <a:rPr lang="en-US" b="1" dirty="0" err="1" smtClean="0"/>
              <a:t>AGR</a:t>
            </a:r>
            <a:r>
              <a:rPr lang="en-US" b="1" dirty="0" smtClean="0"/>
              <a:t> frames form part of towers structure and provide the side protection – the guardrails - to the platform.</a:t>
            </a:r>
          </a:p>
          <a:p>
            <a:pPr eaLnBrk="1" hangingPunct="1"/>
            <a:r>
              <a:rPr lang="en-US" b="1" dirty="0" smtClean="0"/>
              <a:t>Guardrails for the platform above are installed from the safety of the already guard-railed platform below</a:t>
            </a:r>
          </a:p>
          <a:p>
            <a:pPr eaLnBrk="1" hangingPunct="1"/>
            <a:r>
              <a:rPr lang="en-US" b="1" dirty="0" smtClean="0"/>
              <a:t>Dismantling is the reverse,  so you are </a:t>
            </a:r>
            <a:r>
              <a:rPr lang="en-US" b="1" dirty="0"/>
              <a:t>n</a:t>
            </a:r>
            <a:r>
              <a:rPr lang="en-US" b="1" dirty="0" smtClean="0"/>
              <a:t>ever standing on  unprotected platform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9930" y="4860688"/>
            <a:ext cx="5679440" cy="4605743"/>
          </a:xfrm>
          <a:prstGeom prst="rect">
            <a:avLst/>
          </a:prstGeom>
          <a:noFill/>
        </p:spPr>
        <p:txBody>
          <a:bodyPr wrap="square" numCol="1" anchor="t" anchorCtr="0" compatLnSpc="1">
            <a:prstTxWarp prst="textNoShape">
              <a:avLst/>
            </a:prstTxWarp>
          </a:bodyPr>
          <a:lstStyle/>
          <a:p>
            <a:pPr eaLnBrk="1" hangingPunct="1">
              <a:spcBef>
                <a:spcPct val="0"/>
              </a:spcBef>
            </a:pPr>
            <a:r>
              <a:rPr lang="en-GB" baseline="0" dirty="0" smtClean="0"/>
              <a:t>There are 2 main types of inspection that should be carried out on mobile towers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baseline="0" dirty="0" smtClean="0"/>
              <a:t>Recorded pre-use inspections following assembly of the tower</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baseline="0" dirty="0" smtClean="0"/>
              <a:t>Routine recorded inspections on the components of the tower</a:t>
            </a:r>
          </a:p>
          <a:p>
            <a:pPr marL="628650" lvl="1" indent="-171450" eaLnBrk="1" hangingPunct="1">
              <a:spcBef>
                <a:spcPct val="0"/>
              </a:spcBef>
              <a:buFont typeface="Arial" panose="020B0604020202020204" pitchFamily="34" charset="0"/>
              <a:buChar char="•"/>
              <a:defRPr/>
            </a:pPr>
            <a:r>
              <a:rPr lang="en-GB" dirty="0" smtClean="0"/>
              <a:t>FREQUENCY GOVERNED BY APPLICATION AND CONDITIONS OF USE AND STORAGE AND EVENTS THAT MAY ARISE</a:t>
            </a:r>
            <a:endParaRPr lang="en-GB" baseline="0" dirty="0" smtClean="0"/>
          </a:p>
          <a:p>
            <a:pPr eaLnBrk="1" hangingPunct="1">
              <a:spcBef>
                <a:spcPct val="0"/>
              </a:spcBef>
            </a:pPr>
            <a:r>
              <a:rPr lang="en-GB" dirty="0" smtClean="0"/>
              <a:t>These inspections are a requirement of the Work at Height Regulations.</a:t>
            </a:r>
          </a:p>
          <a:p>
            <a:pPr eaLnBrk="1" hangingPunct="1">
              <a:spcBef>
                <a:spcPct val="0"/>
              </a:spcBef>
            </a:pPr>
            <a:r>
              <a:rPr lang="en-GB" dirty="0" smtClean="0"/>
              <a:t>If you hire a tower the hire company is responsible for the routine detailed inspections unless you hire it for an extended period during in which the tower should be given a detailed inspection in which case you may need to take on that responsibility.</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21145-9C1A-4782-A427-957195F81031}"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8879BD9-9262-47D5-B367-0F3792AC7295}" type="slidenum">
              <a:rPr lang="en-GB" smtClean="0"/>
              <a:pPr/>
              <a:t>9</a:t>
            </a:fld>
            <a:endParaRPr lang="en-GB"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9930" y="4860690"/>
            <a:ext cx="5679440" cy="4605743"/>
          </a:xfrm>
          <a:prstGeom prst="rect">
            <a:avLst/>
          </a:prstGeom>
          <a:noFill/>
          <a:ln/>
        </p:spPr>
        <p:txBody>
          <a:bodyPr/>
          <a:lstStyle/>
          <a:p>
            <a:pPr marL="19050" indent="-19050" eaLnBrk="1" hangingPunct="1">
              <a:buFontTx/>
              <a:buNone/>
            </a:pPr>
            <a:r>
              <a:rPr lang="en-GB" dirty="0" smtClean="0">
                <a:solidFill>
                  <a:srgbClr val="000082"/>
                </a:solidFill>
              </a:rPr>
              <a:t>Advisory Committee for Work at Height Training</a:t>
            </a:r>
          </a:p>
          <a:p>
            <a:pPr marL="19050" indent="-19050" eaLnBrk="1" hangingPunct="1">
              <a:buFontTx/>
              <a:buNone/>
            </a:pPr>
            <a:r>
              <a:rPr lang="en-GB" dirty="0" smtClean="0">
                <a:solidFill>
                  <a:srgbClr val="000082"/>
                </a:solidFill>
              </a:rPr>
              <a:t>“Person </a:t>
            </a:r>
            <a:r>
              <a:rPr lang="en-GB" dirty="0">
                <a:solidFill>
                  <a:srgbClr val="000082"/>
                </a:solidFill>
              </a:rPr>
              <a:t>with sufficient professional or technical training and knowledge, actual experience and authority to enable them </a:t>
            </a:r>
            <a:r>
              <a:rPr lang="en-GB" dirty="0" smtClean="0">
                <a:solidFill>
                  <a:srgbClr val="000082"/>
                </a:solidFill>
              </a:rPr>
              <a:t>to;</a:t>
            </a:r>
            <a:endParaRPr lang="en-GB" dirty="0">
              <a:solidFill>
                <a:srgbClr val="000082"/>
              </a:solidFill>
            </a:endParaRPr>
          </a:p>
          <a:p>
            <a:pPr marL="381000" indent="-381000" eaLnBrk="1" hangingPunct="1">
              <a:buFont typeface="Arial" panose="020B0604020202020204" pitchFamily="34" charset="0"/>
              <a:buChar char="•"/>
            </a:pPr>
            <a:r>
              <a:rPr lang="en-GB" dirty="0">
                <a:solidFill>
                  <a:srgbClr val="000082"/>
                </a:solidFill>
              </a:rPr>
              <a:t>Carry out their assigned duties at the level of responsibility allocated to them</a:t>
            </a:r>
          </a:p>
          <a:p>
            <a:pPr marL="381000" indent="-381000" eaLnBrk="1" hangingPunct="1">
              <a:buFont typeface="Arial" panose="020B0604020202020204" pitchFamily="34" charset="0"/>
              <a:buChar char="•"/>
            </a:pPr>
            <a:r>
              <a:rPr lang="en-GB" dirty="0">
                <a:solidFill>
                  <a:srgbClr val="000082"/>
                </a:solidFill>
              </a:rPr>
              <a:t>Recognise potential hazards related to the work (or equipment) under consideration</a:t>
            </a:r>
          </a:p>
          <a:p>
            <a:pPr marL="381000" indent="-381000" eaLnBrk="1" hangingPunct="1">
              <a:buFont typeface="Arial" panose="020B0604020202020204" pitchFamily="34" charset="0"/>
              <a:buChar char="•"/>
            </a:pPr>
            <a:r>
              <a:rPr lang="en-GB" dirty="0">
                <a:solidFill>
                  <a:srgbClr val="000082"/>
                </a:solidFill>
              </a:rPr>
              <a:t>Detect any defects, or omissions in that work (or equipment), recognise any implications for health and safety caused by those defects and omissions, and be able to specify a remedial action to mitigate those </a:t>
            </a:r>
            <a:r>
              <a:rPr lang="en-GB" dirty="0" smtClean="0">
                <a:solidFill>
                  <a:srgbClr val="000082"/>
                </a:solidFill>
              </a:rPr>
              <a:t>implications”.</a:t>
            </a:r>
          </a:p>
          <a:p>
            <a:pPr marL="381000" indent="-381000" eaLnBrk="1" hangingPunct="1">
              <a:buFont typeface="Arial" panose="020B0604020202020204" pitchFamily="34" charset="0"/>
              <a:buChar char="•"/>
            </a:pPr>
            <a:endParaRPr lang="en-GB" i="1" dirty="0">
              <a:solidFill>
                <a:srgbClr val="000082"/>
              </a:solidFill>
            </a:endParaRPr>
          </a:p>
          <a:p>
            <a:pPr eaLnBrk="1" hangingPunct="1"/>
            <a:r>
              <a:rPr lang="en-US" i="0" baseline="0" dirty="0" smtClean="0">
                <a:effectLst/>
              </a:rPr>
              <a:t>PASMA</a:t>
            </a:r>
            <a:r>
              <a:rPr lang="en-US" i="0" dirty="0" smtClean="0">
                <a:effectLst/>
              </a:rPr>
              <a:t> training provides c</a:t>
            </a:r>
            <a:r>
              <a:rPr lang="en-US" i="0" baseline="0" dirty="0" smtClean="0">
                <a:effectLst/>
              </a:rPr>
              <a:t>ompetence to build a tower, use a tower, move a tower, and dismantle a tower. </a:t>
            </a:r>
          </a:p>
          <a:p>
            <a:pPr eaLnBrk="1" hangingPunct="1"/>
            <a:r>
              <a:rPr lang="en-US" i="0" baseline="0" dirty="0" smtClean="0">
                <a:effectLst/>
              </a:rPr>
              <a:t>Competence to carry out inspections. </a:t>
            </a:r>
          </a:p>
          <a:p>
            <a:pPr eaLnBrk="1" hangingPunct="1"/>
            <a:r>
              <a:rPr lang="en-US" i="0" baseline="0" dirty="0" smtClean="0">
                <a:effectLst/>
              </a:rPr>
              <a:t>And competence to supervise work using mobile access towers.</a:t>
            </a:r>
          </a:p>
          <a:p>
            <a:pPr eaLnBrk="1" hangingPunct="1"/>
            <a:r>
              <a:rPr lang="en-US" i="0" baseline="0" dirty="0" smtClean="0">
                <a:effectLst/>
              </a:rPr>
              <a:t>As with all work at height the persons involved in the use of mobile access tower need to be competent.</a:t>
            </a:r>
          </a:p>
          <a:p>
            <a:pPr eaLnBrk="1" hangingPunct="1"/>
            <a:r>
              <a:rPr lang="en-US" i="0" baseline="0" dirty="0" smtClean="0">
                <a:effectLst/>
              </a:rPr>
              <a:t>PASMA provides training and verifies competence in the use of mobile access towers through its network of over 400 training center's in the UK.</a:t>
            </a:r>
          </a:p>
          <a:p>
            <a:pPr eaLnBrk="1" hangingPunct="1"/>
            <a:r>
              <a:rPr lang="en-US" i="0" baseline="0" dirty="0" smtClean="0">
                <a:effectLst/>
              </a:rPr>
              <a:t>Delegates receive both theoretical and practical training before being assessed to determine their competency.</a:t>
            </a:r>
          </a:p>
          <a:p>
            <a:pPr eaLnBrk="1" hangingPunct="1"/>
            <a:r>
              <a:rPr lang="en-US" i="0" baseline="0" dirty="0" smtClean="0">
                <a:effectLst/>
              </a:rPr>
              <a:t>Remember - You need to make sure that not only the person building the tower is competent but also the persons specifying, supervising and using the tower are appropriately trained to the required level. </a:t>
            </a:r>
          </a:p>
          <a:p>
            <a:pPr eaLnBrk="1" hangingPunct="1"/>
            <a:r>
              <a:rPr lang="en-US" i="0" baseline="0" dirty="0" smtClean="0">
                <a:effectLst/>
              </a:rPr>
              <a:t>Training schemes for </a:t>
            </a:r>
            <a:r>
              <a:rPr lang="en-US" i="0" baseline="0" dirty="0" err="1" smtClean="0">
                <a:effectLst/>
              </a:rPr>
              <a:t>scaffolders</a:t>
            </a:r>
            <a:r>
              <a:rPr lang="en-US" i="0" baseline="0" dirty="0" smtClean="0">
                <a:effectLst/>
              </a:rPr>
              <a:t> such as the </a:t>
            </a:r>
            <a:r>
              <a:rPr lang="en-GB" i="0" baseline="0" dirty="0" smtClean="0">
                <a:effectLst/>
              </a:rPr>
              <a:t>Construction Industry </a:t>
            </a:r>
            <a:r>
              <a:rPr lang="en-GB" i="0" baseline="0" dirty="0" err="1" smtClean="0">
                <a:effectLst/>
              </a:rPr>
              <a:t>Scaffolders</a:t>
            </a:r>
            <a:r>
              <a:rPr lang="en-GB" i="0" baseline="0" dirty="0" smtClean="0">
                <a:effectLst/>
              </a:rPr>
              <a:t> Record Scheme (</a:t>
            </a:r>
            <a:r>
              <a:rPr lang="en-GB" i="0" baseline="0" dirty="0" err="1" smtClean="0">
                <a:effectLst/>
              </a:rPr>
              <a:t>CISRS</a:t>
            </a:r>
            <a:r>
              <a:rPr lang="en-GB" i="0" baseline="0" dirty="0" smtClean="0">
                <a:effectLst/>
              </a:rPr>
              <a:t>) are for tube and fitting scaffolding and certain manufacturers system scaffold. They do not address the specific knowledge required for mobile access towers,</a:t>
            </a:r>
            <a:endParaRPr lang="en-US" i="0" baseline="0" dirty="0" smtClean="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600" y="15875"/>
            <a:ext cx="5511800" cy="1857375"/>
          </a:xfrm>
        </p:spPr>
        <p:txBody>
          <a:bodyPr/>
          <a:lstStyle>
            <a:lvl1pPr algn="l">
              <a:defRPr b="1">
                <a:solidFill>
                  <a:srgbClr val="000082"/>
                </a:solidFill>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95300" y="2006600"/>
            <a:ext cx="5054600" cy="1752600"/>
          </a:xfrm>
        </p:spPr>
        <p:txBody>
          <a:bodyPr/>
          <a:lstStyle>
            <a:lvl1pPr marL="0" indent="0" algn="l">
              <a:buNone/>
              <a:defRPr b="0">
                <a:solidFill>
                  <a:srgbClr val="C00000"/>
                </a:solidFill>
                <a:latin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grpSp>
        <p:nvGrpSpPr>
          <p:cNvPr id="12" name="Group 11"/>
          <p:cNvGrpSpPr/>
          <p:nvPr userDrawn="1"/>
        </p:nvGrpSpPr>
        <p:grpSpPr>
          <a:xfrm>
            <a:off x="6038850" y="2195319"/>
            <a:ext cx="2935153" cy="690756"/>
            <a:chOff x="6038850" y="2195319"/>
            <a:chExt cx="2935153" cy="690756"/>
          </a:xfrm>
        </p:grpSpPr>
        <p:grpSp>
          <p:nvGrpSpPr>
            <p:cNvPr id="13" name="Group 3"/>
            <p:cNvGrpSpPr>
              <a:grpSpLocks noChangeAspect="1"/>
            </p:cNvGrpSpPr>
            <p:nvPr userDrawn="1"/>
          </p:nvGrpSpPr>
          <p:grpSpPr bwMode="auto">
            <a:xfrm>
              <a:off x="6038850" y="2317750"/>
              <a:ext cx="2898775" cy="568325"/>
              <a:chOff x="3792" y="3379"/>
              <a:chExt cx="1826" cy="358"/>
            </a:xfrm>
          </p:grpSpPr>
          <p:sp>
            <p:nvSpPr>
              <p:cNvPr id="16" name="AutoShape 2"/>
              <p:cNvSpPr>
                <a:spLocks noChangeAspect="1" noChangeArrowheads="1" noTextEdit="1"/>
              </p:cNvSpPr>
              <p:nvPr userDrawn="1"/>
            </p:nvSpPr>
            <p:spPr bwMode="auto">
              <a:xfrm>
                <a:off x="3792" y="3379"/>
                <a:ext cx="1826" cy="3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4"/>
              <p:cNvSpPr>
                <a:spLocks noChangeArrowheads="1"/>
              </p:cNvSpPr>
              <p:nvPr userDrawn="1"/>
            </p:nvSpPr>
            <p:spPr bwMode="auto">
              <a:xfrm>
                <a:off x="3792" y="3379"/>
                <a:ext cx="1822" cy="354"/>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5"/>
              <p:cNvSpPr>
                <a:spLocks noEditPoints="1"/>
              </p:cNvSpPr>
              <p:nvPr userDrawn="1"/>
            </p:nvSpPr>
            <p:spPr bwMode="auto">
              <a:xfrm>
                <a:off x="3792" y="3385"/>
                <a:ext cx="262" cy="347"/>
              </a:xfrm>
              <a:custGeom>
                <a:avLst/>
                <a:gdLst/>
                <a:ahLst/>
                <a:cxnLst>
                  <a:cxn ang="0">
                    <a:pos x="79" y="36"/>
                  </a:cxn>
                  <a:cxn ang="0">
                    <a:pos x="79" y="159"/>
                  </a:cxn>
                  <a:cxn ang="0">
                    <a:pos x="111" y="159"/>
                  </a:cxn>
                  <a:cxn ang="0">
                    <a:pos x="122" y="158"/>
                  </a:cxn>
                  <a:cxn ang="0">
                    <a:pos x="133" y="156"/>
                  </a:cxn>
                  <a:cxn ang="0">
                    <a:pos x="144" y="154"/>
                  </a:cxn>
                  <a:cxn ang="0">
                    <a:pos x="153" y="151"/>
                  </a:cxn>
                  <a:cxn ang="0">
                    <a:pos x="162" y="146"/>
                  </a:cxn>
                  <a:cxn ang="0">
                    <a:pos x="169" y="139"/>
                  </a:cxn>
                  <a:cxn ang="0">
                    <a:pos x="175" y="131"/>
                  </a:cxn>
                  <a:cxn ang="0">
                    <a:pos x="180" y="121"/>
                  </a:cxn>
                  <a:cxn ang="0">
                    <a:pos x="183" y="109"/>
                  </a:cxn>
                  <a:cxn ang="0">
                    <a:pos x="184" y="95"/>
                  </a:cxn>
                  <a:cxn ang="0">
                    <a:pos x="183" y="82"/>
                  </a:cxn>
                  <a:cxn ang="0">
                    <a:pos x="180" y="70"/>
                  </a:cxn>
                  <a:cxn ang="0">
                    <a:pos x="176" y="61"/>
                  </a:cxn>
                  <a:cxn ang="0">
                    <a:pos x="170" y="54"/>
                  </a:cxn>
                  <a:cxn ang="0">
                    <a:pos x="162" y="47"/>
                  </a:cxn>
                  <a:cxn ang="0">
                    <a:pos x="152" y="43"/>
                  </a:cxn>
                  <a:cxn ang="0">
                    <a:pos x="141" y="39"/>
                  </a:cxn>
                  <a:cxn ang="0">
                    <a:pos x="128" y="38"/>
                  </a:cxn>
                  <a:cxn ang="0">
                    <a:pos x="115" y="37"/>
                  </a:cxn>
                  <a:cxn ang="0">
                    <a:pos x="98" y="36"/>
                  </a:cxn>
                  <a:cxn ang="0">
                    <a:pos x="79" y="36"/>
                  </a:cxn>
                  <a:cxn ang="0">
                    <a:pos x="0" y="0"/>
                  </a:cxn>
                  <a:cxn ang="0">
                    <a:pos x="118" y="0"/>
                  </a:cxn>
                  <a:cxn ang="0">
                    <a:pos x="138" y="1"/>
                  </a:cxn>
                  <a:cxn ang="0">
                    <a:pos x="156" y="2"/>
                  </a:cxn>
                  <a:cxn ang="0">
                    <a:pos x="173" y="5"/>
                  </a:cxn>
                  <a:cxn ang="0">
                    <a:pos x="189" y="8"/>
                  </a:cxn>
                  <a:cxn ang="0">
                    <a:pos x="203" y="12"/>
                  </a:cxn>
                  <a:cxn ang="0">
                    <a:pos x="216" y="18"/>
                  </a:cxn>
                  <a:cxn ang="0">
                    <a:pos x="228" y="24"/>
                  </a:cxn>
                  <a:cxn ang="0">
                    <a:pos x="238" y="32"/>
                  </a:cxn>
                  <a:cxn ang="0">
                    <a:pos x="247" y="42"/>
                  </a:cxn>
                  <a:cxn ang="0">
                    <a:pos x="253" y="52"/>
                  </a:cxn>
                  <a:cxn ang="0">
                    <a:pos x="258" y="65"/>
                  </a:cxn>
                  <a:cxn ang="0">
                    <a:pos x="261" y="79"/>
                  </a:cxn>
                  <a:cxn ang="0">
                    <a:pos x="262" y="96"/>
                  </a:cxn>
                  <a:cxn ang="0">
                    <a:pos x="261" y="112"/>
                  </a:cxn>
                  <a:cxn ang="0">
                    <a:pos x="258" y="126"/>
                  </a:cxn>
                  <a:cxn ang="0">
                    <a:pos x="253" y="139"/>
                  </a:cxn>
                  <a:cxn ang="0">
                    <a:pos x="246" y="150"/>
                  </a:cxn>
                  <a:cxn ang="0">
                    <a:pos x="237" y="160"/>
                  </a:cxn>
                  <a:cxn ang="0">
                    <a:pos x="227" y="167"/>
                  </a:cxn>
                  <a:cxn ang="0">
                    <a:pos x="217" y="175"/>
                  </a:cxn>
                  <a:cxn ang="0">
                    <a:pos x="205" y="180"/>
                  </a:cxn>
                  <a:cxn ang="0">
                    <a:pos x="192" y="185"/>
                  </a:cxn>
                  <a:cxn ang="0">
                    <a:pos x="179" y="188"/>
                  </a:cxn>
                  <a:cxn ang="0">
                    <a:pos x="165" y="191"/>
                  </a:cxn>
                  <a:cxn ang="0">
                    <a:pos x="138" y="194"/>
                  </a:cxn>
                  <a:cxn ang="0">
                    <a:pos x="111" y="196"/>
                  </a:cxn>
                  <a:cxn ang="0">
                    <a:pos x="79" y="196"/>
                  </a:cxn>
                  <a:cxn ang="0">
                    <a:pos x="79" y="347"/>
                  </a:cxn>
                  <a:cxn ang="0">
                    <a:pos x="0" y="347"/>
                  </a:cxn>
                  <a:cxn ang="0">
                    <a:pos x="0" y="0"/>
                  </a:cxn>
                </a:cxnLst>
                <a:rect l="0" t="0" r="r" b="b"/>
                <a:pathLst>
                  <a:path w="262" h="347">
                    <a:moveTo>
                      <a:pt x="79" y="36"/>
                    </a:moveTo>
                    <a:lnTo>
                      <a:pt x="79" y="159"/>
                    </a:lnTo>
                    <a:lnTo>
                      <a:pt x="111" y="159"/>
                    </a:lnTo>
                    <a:lnTo>
                      <a:pt x="122" y="158"/>
                    </a:lnTo>
                    <a:lnTo>
                      <a:pt x="133" y="156"/>
                    </a:lnTo>
                    <a:lnTo>
                      <a:pt x="144" y="154"/>
                    </a:lnTo>
                    <a:lnTo>
                      <a:pt x="153" y="151"/>
                    </a:lnTo>
                    <a:lnTo>
                      <a:pt x="162" y="146"/>
                    </a:lnTo>
                    <a:lnTo>
                      <a:pt x="169" y="139"/>
                    </a:lnTo>
                    <a:lnTo>
                      <a:pt x="175" y="131"/>
                    </a:lnTo>
                    <a:lnTo>
                      <a:pt x="180" y="121"/>
                    </a:lnTo>
                    <a:lnTo>
                      <a:pt x="183" y="109"/>
                    </a:lnTo>
                    <a:lnTo>
                      <a:pt x="184" y="95"/>
                    </a:lnTo>
                    <a:lnTo>
                      <a:pt x="183" y="82"/>
                    </a:lnTo>
                    <a:lnTo>
                      <a:pt x="180" y="70"/>
                    </a:lnTo>
                    <a:lnTo>
                      <a:pt x="176" y="61"/>
                    </a:lnTo>
                    <a:lnTo>
                      <a:pt x="170" y="54"/>
                    </a:lnTo>
                    <a:lnTo>
                      <a:pt x="162" y="47"/>
                    </a:lnTo>
                    <a:lnTo>
                      <a:pt x="152" y="43"/>
                    </a:lnTo>
                    <a:lnTo>
                      <a:pt x="141" y="39"/>
                    </a:lnTo>
                    <a:lnTo>
                      <a:pt x="128" y="38"/>
                    </a:lnTo>
                    <a:lnTo>
                      <a:pt x="115" y="37"/>
                    </a:lnTo>
                    <a:lnTo>
                      <a:pt x="98" y="36"/>
                    </a:lnTo>
                    <a:lnTo>
                      <a:pt x="79" y="36"/>
                    </a:lnTo>
                    <a:close/>
                    <a:moveTo>
                      <a:pt x="0" y="0"/>
                    </a:moveTo>
                    <a:lnTo>
                      <a:pt x="118" y="0"/>
                    </a:lnTo>
                    <a:lnTo>
                      <a:pt x="138" y="1"/>
                    </a:lnTo>
                    <a:lnTo>
                      <a:pt x="156" y="2"/>
                    </a:lnTo>
                    <a:lnTo>
                      <a:pt x="173" y="5"/>
                    </a:lnTo>
                    <a:lnTo>
                      <a:pt x="189" y="8"/>
                    </a:lnTo>
                    <a:lnTo>
                      <a:pt x="203" y="12"/>
                    </a:lnTo>
                    <a:lnTo>
                      <a:pt x="216" y="18"/>
                    </a:lnTo>
                    <a:lnTo>
                      <a:pt x="228" y="24"/>
                    </a:lnTo>
                    <a:lnTo>
                      <a:pt x="238" y="32"/>
                    </a:lnTo>
                    <a:lnTo>
                      <a:pt x="247" y="42"/>
                    </a:lnTo>
                    <a:lnTo>
                      <a:pt x="253" y="52"/>
                    </a:lnTo>
                    <a:lnTo>
                      <a:pt x="258" y="65"/>
                    </a:lnTo>
                    <a:lnTo>
                      <a:pt x="261" y="79"/>
                    </a:lnTo>
                    <a:lnTo>
                      <a:pt x="262" y="96"/>
                    </a:lnTo>
                    <a:lnTo>
                      <a:pt x="261" y="112"/>
                    </a:lnTo>
                    <a:lnTo>
                      <a:pt x="258" y="126"/>
                    </a:lnTo>
                    <a:lnTo>
                      <a:pt x="253" y="139"/>
                    </a:lnTo>
                    <a:lnTo>
                      <a:pt x="246" y="150"/>
                    </a:lnTo>
                    <a:lnTo>
                      <a:pt x="237" y="160"/>
                    </a:lnTo>
                    <a:lnTo>
                      <a:pt x="227" y="167"/>
                    </a:lnTo>
                    <a:lnTo>
                      <a:pt x="217" y="175"/>
                    </a:lnTo>
                    <a:lnTo>
                      <a:pt x="205" y="180"/>
                    </a:lnTo>
                    <a:lnTo>
                      <a:pt x="192" y="185"/>
                    </a:lnTo>
                    <a:lnTo>
                      <a:pt x="179" y="188"/>
                    </a:lnTo>
                    <a:lnTo>
                      <a:pt x="165" y="191"/>
                    </a:lnTo>
                    <a:lnTo>
                      <a:pt x="138" y="194"/>
                    </a:lnTo>
                    <a:lnTo>
                      <a:pt x="111" y="196"/>
                    </a:lnTo>
                    <a:lnTo>
                      <a:pt x="79" y="196"/>
                    </a:lnTo>
                    <a:lnTo>
                      <a:pt x="79" y="347"/>
                    </a:lnTo>
                    <a:lnTo>
                      <a:pt x="0" y="347"/>
                    </a:lnTo>
                    <a:lnTo>
                      <a:pt x="0"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6"/>
              <p:cNvSpPr>
                <a:spLocks/>
              </p:cNvSpPr>
              <p:nvPr userDrawn="1"/>
            </p:nvSpPr>
            <p:spPr bwMode="auto">
              <a:xfrm>
                <a:off x="4442" y="3379"/>
                <a:ext cx="267" cy="358"/>
              </a:xfrm>
              <a:custGeom>
                <a:avLst/>
                <a:gdLst/>
                <a:ahLst/>
                <a:cxnLst>
                  <a:cxn ang="0">
                    <a:pos x="154" y="1"/>
                  </a:cxn>
                  <a:cxn ang="0">
                    <a:pos x="188" y="3"/>
                  </a:cxn>
                  <a:cxn ang="0">
                    <a:pos x="217" y="6"/>
                  </a:cxn>
                  <a:cxn ang="0">
                    <a:pos x="236" y="10"/>
                  </a:cxn>
                  <a:cxn ang="0">
                    <a:pos x="230" y="61"/>
                  </a:cxn>
                  <a:cxn ang="0">
                    <a:pos x="212" y="54"/>
                  </a:cxn>
                  <a:cxn ang="0">
                    <a:pos x="186" y="48"/>
                  </a:cxn>
                  <a:cxn ang="0">
                    <a:pos x="156" y="42"/>
                  </a:cxn>
                  <a:cxn ang="0">
                    <a:pos x="125" y="40"/>
                  </a:cxn>
                  <a:cxn ang="0">
                    <a:pos x="100" y="43"/>
                  </a:cxn>
                  <a:cxn ang="0">
                    <a:pos x="82" y="52"/>
                  </a:cxn>
                  <a:cxn ang="0">
                    <a:pos x="71" y="67"/>
                  </a:cxn>
                  <a:cxn ang="0">
                    <a:pos x="71" y="85"/>
                  </a:cxn>
                  <a:cxn ang="0">
                    <a:pos x="81" y="101"/>
                  </a:cxn>
                  <a:cxn ang="0">
                    <a:pos x="98" y="115"/>
                  </a:cxn>
                  <a:cxn ang="0">
                    <a:pos x="121" y="128"/>
                  </a:cxn>
                  <a:cxn ang="0">
                    <a:pos x="147" y="141"/>
                  </a:cxn>
                  <a:cxn ang="0">
                    <a:pos x="176" y="154"/>
                  </a:cxn>
                  <a:cxn ang="0">
                    <a:pos x="203" y="168"/>
                  </a:cxn>
                  <a:cxn ang="0">
                    <a:pos x="228" y="184"/>
                  </a:cxn>
                  <a:cxn ang="0">
                    <a:pos x="248" y="204"/>
                  </a:cxn>
                  <a:cxn ang="0">
                    <a:pos x="262" y="227"/>
                  </a:cxn>
                  <a:cxn ang="0">
                    <a:pos x="267" y="255"/>
                  </a:cxn>
                  <a:cxn ang="0">
                    <a:pos x="263" y="286"/>
                  </a:cxn>
                  <a:cxn ang="0">
                    <a:pos x="250" y="312"/>
                  </a:cxn>
                  <a:cxn ang="0">
                    <a:pos x="229" y="331"/>
                  </a:cxn>
                  <a:cxn ang="0">
                    <a:pos x="203" y="345"/>
                  </a:cxn>
                  <a:cxn ang="0">
                    <a:pos x="171" y="354"/>
                  </a:cxn>
                  <a:cxn ang="0">
                    <a:pos x="135" y="358"/>
                  </a:cxn>
                  <a:cxn ang="0">
                    <a:pos x="97" y="358"/>
                  </a:cxn>
                  <a:cxn ang="0">
                    <a:pos x="63" y="354"/>
                  </a:cxn>
                  <a:cxn ang="0">
                    <a:pos x="34" y="349"/>
                  </a:cxn>
                  <a:cxn ang="0">
                    <a:pos x="13" y="344"/>
                  </a:cxn>
                  <a:cxn ang="0">
                    <a:pos x="6" y="281"/>
                  </a:cxn>
                  <a:cxn ang="0">
                    <a:pos x="41" y="298"/>
                  </a:cxn>
                  <a:cxn ang="0">
                    <a:pos x="83" y="313"/>
                  </a:cxn>
                  <a:cxn ang="0">
                    <a:pos x="127" y="318"/>
                  </a:cxn>
                  <a:cxn ang="0">
                    <a:pos x="144" y="317"/>
                  </a:cxn>
                  <a:cxn ang="0">
                    <a:pos x="161" y="313"/>
                  </a:cxn>
                  <a:cxn ang="0">
                    <a:pos x="176" y="305"/>
                  </a:cxn>
                  <a:cxn ang="0">
                    <a:pos x="187" y="293"/>
                  </a:cxn>
                  <a:cxn ang="0">
                    <a:pos x="191" y="276"/>
                  </a:cxn>
                  <a:cxn ang="0">
                    <a:pos x="186" y="256"/>
                  </a:cxn>
                  <a:cxn ang="0">
                    <a:pos x="172" y="239"/>
                  </a:cxn>
                  <a:cxn ang="0">
                    <a:pos x="153" y="224"/>
                  </a:cxn>
                  <a:cxn ang="0">
                    <a:pos x="129" y="210"/>
                  </a:cxn>
                  <a:cxn ang="0">
                    <a:pos x="102" y="198"/>
                  </a:cxn>
                  <a:cxn ang="0">
                    <a:pos x="62" y="177"/>
                  </a:cxn>
                  <a:cxn ang="0">
                    <a:pos x="37" y="161"/>
                  </a:cxn>
                  <a:cxn ang="0">
                    <a:pos x="18" y="141"/>
                  </a:cxn>
                  <a:cxn ang="0">
                    <a:pos x="5" y="118"/>
                  </a:cxn>
                  <a:cxn ang="0">
                    <a:pos x="0" y="89"/>
                  </a:cxn>
                  <a:cxn ang="0">
                    <a:pos x="5" y="58"/>
                  </a:cxn>
                  <a:cxn ang="0">
                    <a:pos x="22" y="34"/>
                  </a:cxn>
                  <a:cxn ang="0">
                    <a:pos x="50" y="15"/>
                  </a:cxn>
                  <a:cxn ang="0">
                    <a:pos x="88" y="4"/>
                  </a:cxn>
                  <a:cxn ang="0">
                    <a:pos x="136" y="0"/>
                  </a:cxn>
                </a:cxnLst>
                <a:rect l="0" t="0" r="r" b="b"/>
                <a:pathLst>
                  <a:path w="267" h="358">
                    <a:moveTo>
                      <a:pt x="136" y="0"/>
                    </a:moveTo>
                    <a:lnTo>
                      <a:pt x="154" y="1"/>
                    </a:lnTo>
                    <a:lnTo>
                      <a:pt x="172" y="1"/>
                    </a:lnTo>
                    <a:lnTo>
                      <a:pt x="188" y="3"/>
                    </a:lnTo>
                    <a:lnTo>
                      <a:pt x="204" y="5"/>
                    </a:lnTo>
                    <a:lnTo>
                      <a:pt x="217" y="6"/>
                    </a:lnTo>
                    <a:lnTo>
                      <a:pt x="228" y="8"/>
                    </a:lnTo>
                    <a:lnTo>
                      <a:pt x="236" y="10"/>
                    </a:lnTo>
                    <a:lnTo>
                      <a:pt x="236" y="63"/>
                    </a:lnTo>
                    <a:lnTo>
                      <a:pt x="230" y="61"/>
                    </a:lnTo>
                    <a:lnTo>
                      <a:pt x="222" y="58"/>
                    </a:lnTo>
                    <a:lnTo>
                      <a:pt x="212" y="54"/>
                    </a:lnTo>
                    <a:lnTo>
                      <a:pt x="199" y="51"/>
                    </a:lnTo>
                    <a:lnTo>
                      <a:pt x="186" y="48"/>
                    </a:lnTo>
                    <a:lnTo>
                      <a:pt x="172" y="44"/>
                    </a:lnTo>
                    <a:lnTo>
                      <a:pt x="156" y="42"/>
                    </a:lnTo>
                    <a:lnTo>
                      <a:pt x="141" y="40"/>
                    </a:lnTo>
                    <a:lnTo>
                      <a:pt x="125" y="40"/>
                    </a:lnTo>
                    <a:lnTo>
                      <a:pt x="112" y="40"/>
                    </a:lnTo>
                    <a:lnTo>
                      <a:pt x="100" y="43"/>
                    </a:lnTo>
                    <a:lnTo>
                      <a:pt x="90" y="47"/>
                    </a:lnTo>
                    <a:lnTo>
                      <a:pt x="82" y="52"/>
                    </a:lnTo>
                    <a:lnTo>
                      <a:pt x="75" y="59"/>
                    </a:lnTo>
                    <a:lnTo>
                      <a:pt x="71" y="67"/>
                    </a:lnTo>
                    <a:lnTo>
                      <a:pt x="70" y="75"/>
                    </a:lnTo>
                    <a:lnTo>
                      <a:pt x="71" y="85"/>
                    </a:lnTo>
                    <a:lnTo>
                      <a:pt x="75" y="93"/>
                    </a:lnTo>
                    <a:lnTo>
                      <a:pt x="81" y="101"/>
                    </a:lnTo>
                    <a:lnTo>
                      <a:pt x="89" y="108"/>
                    </a:lnTo>
                    <a:lnTo>
                      <a:pt x="98" y="115"/>
                    </a:lnTo>
                    <a:lnTo>
                      <a:pt x="109" y="122"/>
                    </a:lnTo>
                    <a:lnTo>
                      <a:pt x="121" y="128"/>
                    </a:lnTo>
                    <a:lnTo>
                      <a:pt x="134" y="134"/>
                    </a:lnTo>
                    <a:lnTo>
                      <a:pt x="147" y="141"/>
                    </a:lnTo>
                    <a:lnTo>
                      <a:pt x="161" y="147"/>
                    </a:lnTo>
                    <a:lnTo>
                      <a:pt x="176" y="154"/>
                    </a:lnTo>
                    <a:lnTo>
                      <a:pt x="189" y="161"/>
                    </a:lnTo>
                    <a:lnTo>
                      <a:pt x="203" y="168"/>
                    </a:lnTo>
                    <a:lnTo>
                      <a:pt x="216" y="176"/>
                    </a:lnTo>
                    <a:lnTo>
                      <a:pt x="228" y="184"/>
                    </a:lnTo>
                    <a:lnTo>
                      <a:pt x="239" y="194"/>
                    </a:lnTo>
                    <a:lnTo>
                      <a:pt x="248" y="204"/>
                    </a:lnTo>
                    <a:lnTo>
                      <a:pt x="256" y="214"/>
                    </a:lnTo>
                    <a:lnTo>
                      <a:pt x="262" y="227"/>
                    </a:lnTo>
                    <a:lnTo>
                      <a:pt x="266" y="240"/>
                    </a:lnTo>
                    <a:lnTo>
                      <a:pt x="267" y="255"/>
                    </a:lnTo>
                    <a:lnTo>
                      <a:pt x="266" y="272"/>
                    </a:lnTo>
                    <a:lnTo>
                      <a:pt x="263" y="286"/>
                    </a:lnTo>
                    <a:lnTo>
                      <a:pt x="257" y="300"/>
                    </a:lnTo>
                    <a:lnTo>
                      <a:pt x="250" y="312"/>
                    </a:lnTo>
                    <a:lnTo>
                      <a:pt x="240" y="322"/>
                    </a:lnTo>
                    <a:lnTo>
                      <a:pt x="229" y="331"/>
                    </a:lnTo>
                    <a:lnTo>
                      <a:pt x="217" y="338"/>
                    </a:lnTo>
                    <a:lnTo>
                      <a:pt x="203" y="345"/>
                    </a:lnTo>
                    <a:lnTo>
                      <a:pt x="188" y="350"/>
                    </a:lnTo>
                    <a:lnTo>
                      <a:pt x="171" y="354"/>
                    </a:lnTo>
                    <a:lnTo>
                      <a:pt x="153" y="356"/>
                    </a:lnTo>
                    <a:lnTo>
                      <a:pt x="135" y="358"/>
                    </a:lnTo>
                    <a:lnTo>
                      <a:pt x="115" y="358"/>
                    </a:lnTo>
                    <a:lnTo>
                      <a:pt x="97" y="358"/>
                    </a:lnTo>
                    <a:lnTo>
                      <a:pt x="80" y="356"/>
                    </a:lnTo>
                    <a:lnTo>
                      <a:pt x="63" y="354"/>
                    </a:lnTo>
                    <a:lnTo>
                      <a:pt x="48" y="352"/>
                    </a:lnTo>
                    <a:lnTo>
                      <a:pt x="34" y="349"/>
                    </a:lnTo>
                    <a:lnTo>
                      <a:pt x="22" y="346"/>
                    </a:lnTo>
                    <a:lnTo>
                      <a:pt x="13" y="344"/>
                    </a:lnTo>
                    <a:lnTo>
                      <a:pt x="6" y="342"/>
                    </a:lnTo>
                    <a:lnTo>
                      <a:pt x="6" y="281"/>
                    </a:lnTo>
                    <a:lnTo>
                      <a:pt x="22" y="290"/>
                    </a:lnTo>
                    <a:lnTo>
                      <a:pt x="41" y="298"/>
                    </a:lnTo>
                    <a:lnTo>
                      <a:pt x="61" y="306"/>
                    </a:lnTo>
                    <a:lnTo>
                      <a:pt x="83" y="313"/>
                    </a:lnTo>
                    <a:lnTo>
                      <a:pt x="105" y="317"/>
                    </a:lnTo>
                    <a:lnTo>
                      <a:pt x="127" y="318"/>
                    </a:lnTo>
                    <a:lnTo>
                      <a:pt x="135" y="318"/>
                    </a:lnTo>
                    <a:lnTo>
                      <a:pt x="144" y="317"/>
                    </a:lnTo>
                    <a:lnTo>
                      <a:pt x="152" y="315"/>
                    </a:lnTo>
                    <a:lnTo>
                      <a:pt x="161" y="313"/>
                    </a:lnTo>
                    <a:lnTo>
                      <a:pt x="168" y="309"/>
                    </a:lnTo>
                    <a:lnTo>
                      <a:pt x="176" y="305"/>
                    </a:lnTo>
                    <a:lnTo>
                      <a:pt x="182" y="300"/>
                    </a:lnTo>
                    <a:lnTo>
                      <a:pt x="187" y="293"/>
                    </a:lnTo>
                    <a:lnTo>
                      <a:pt x="189" y="285"/>
                    </a:lnTo>
                    <a:lnTo>
                      <a:pt x="191" y="276"/>
                    </a:lnTo>
                    <a:lnTo>
                      <a:pt x="189" y="266"/>
                    </a:lnTo>
                    <a:lnTo>
                      <a:pt x="186" y="256"/>
                    </a:lnTo>
                    <a:lnTo>
                      <a:pt x="180" y="247"/>
                    </a:lnTo>
                    <a:lnTo>
                      <a:pt x="172" y="239"/>
                    </a:lnTo>
                    <a:lnTo>
                      <a:pt x="163" y="231"/>
                    </a:lnTo>
                    <a:lnTo>
                      <a:pt x="153" y="224"/>
                    </a:lnTo>
                    <a:lnTo>
                      <a:pt x="141" y="217"/>
                    </a:lnTo>
                    <a:lnTo>
                      <a:pt x="129" y="210"/>
                    </a:lnTo>
                    <a:lnTo>
                      <a:pt x="115" y="204"/>
                    </a:lnTo>
                    <a:lnTo>
                      <a:pt x="102" y="198"/>
                    </a:lnTo>
                    <a:lnTo>
                      <a:pt x="88" y="191"/>
                    </a:lnTo>
                    <a:lnTo>
                      <a:pt x="62" y="177"/>
                    </a:lnTo>
                    <a:lnTo>
                      <a:pt x="49" y="169"/>
                    </a:lnTo>
                    <a:lnTo>
                      <a:pt x="37" y="161"/>
                    </a:lnTo>
                    <a:lnTo>
                      <a:pt x="27" y="152"/>
                    </a:lnTo>
                    <a:lnTo>
                      <a:pt x="18" y="141"/>
                    </a:lnTo>
                    <a:lnTo>
                      <a:pt x="10" y="130"/>
                    </a:lnTo>
                    <a:lnTo>
                      <a:pt x="5" y="118"/>
                    </a:lnTo>
                    <a:lnTo>
                      <a:pt x="1" y="104"/>
                    </a:lnTo>
                    <a:lnTo>
                      <a:pt x="0" y="89"/>
                    </a:lnTo>
                    <a:lnTo>
                      <a:pt x="1" y="73"/>
                    </a:lnTo>
                    <a:lnTo>
                      <a:pt x="5" y="58"/>
                    </a:lnTo>
                    <a:lnTo>
                      <a:pt x="12" y="45"/>
                    </a:lnTo>
                    <a:lnTo>
                      <a:pt x="22" y="34"/>
                    </a:lnTo>
                    <a:lnTo>
                      <a:pt x="35" y="24"/>
                    </a:lnTo>
                    <a:lnTo>
                      <a:pt x="50" y="15"/>
                    </a:lnTo>
                    <a:lnTo>
                      <a:pt x="68" y="9"/>
                    </a:lnTo>
                    <a:lnTo>
                      <a:pt x="88" y="4"/>
                    </a:lnTo>
                    <a:lnTo>
                      <a:pt x="111" y="1"/>
                    </a:lnTo>
                    <a:lnTo>
                      <a:pt x="136"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7"/>
              <p:cNvSpPr>
                <a:spLocks/>
              </p:cNvSpPr>
              <p:nvPr userDrawn="1"/>
            </p:nvSpPr>
            <p:spPr bwMode="auto">
              <a:xfrm>
                <a:off x="4773" y="3385"/>
                <a:ext cx="428" cy="347"/>
              </a:xfrm>
              <a:custGeom>
                <a:avLst/>
                <a:gdLst/>
                <a:ahLst/>
                <a:cxnLst>
                  <a:cxn ang="0">
                    <a:pos x="0" y="0"/>
                  </a:cxn>
                  <a:cxn ang="0">
                    <a:pos x="96" y="0"/>
                  </a:cxn>
                  <a:cxn ang="0">
                    <a:pos x="214" y="283"/>
                  </a:cxn>
                  <a:cxn ang="0">
                    <a:pos x="215" y="283"/>
                  </a:cxn>
                  <a:cxn ang="0">
                    <a:pos x="330" y="0"/>
                  </a:cxn>
                  <a:cxn ang="0">
                    <a:pos x="428" y="0"/>
                  </a:cxn>
                  <a:cxn ang="0">
                    <a:pos x="428" y="347"/>
                  </a:cxn>
                  <a:cxn ang="0">
                    <a:pos x="360" y="347"/>
                  </a:cxn>
                  <a:cxn ang="0">
                    <a:pos x="360" y="49"/>
                  </a:cxn>
                  <a:cxn ang="0">
                    <a:pos x="359" y="49"/>
                  </a:cxn>
                  <a:cxn ang="0">
                    <a:pos x="238" y="347"/>
                  </a:cxn>
                  <a:cxn ang="0">
                    <a:pos x="179" y="347"/>
                  </a:cxn>
                  <a:cxn ang="0">
                    <a:pos x="59" y="56"/>
                  </a:cxn>
                  <a:cxn ang="0">
                    <a:pos x="57" y="56"/>
                  </a:cxn>
                  <a:cxn ang="0">
                    <a:pos x="57" y="347"/>
                  </a:cxn>
                  <a:cxn ang="0">
                    <a:pos x="0" y="347"/>
                  </a:cxn>
                  <a:cxn ang="0">
                    <a:pos x="0" y="0"/>
                  </a:cxn>
                </a:cxnLst>
                <a:rect l="0" t="0" r="r" b="b"/>
                <a:pathLst>
                  <a:path w="428" h="347">
                    <a:moveTo>
                      <a:pt x="0" y="0"/>
                    </a:moveTo>
                    <a:lnTo>
                      <a:pt x="96" y="0"/>
                    </a:lnTo>
                    <a:lnTo>
                      <a:pt x="214" y="283"/>
                    </a:lnTo>
                    <a:lnTo>
                      <a:pt x="215" y="283"/>
                    </a:lnTo>
                    <a:lnTo>
                      <a:pt x="330" y="0"/>
                    </a:lnTo>
                    <a:lnTo>
                      <a:pt x="428" y="0"/>
                    </a:lnTo>
                    <a:lnTo>
                      <a:pt x="428" y="347"/>
                    </a:lnTo>
                    <a:lnTo>
                      <a:pt x="360" y="347"/>
                    </a:lnTo>
                    <a:lnTo>
                      <a:pt x="360" y="49"/>
                    </a:lnTo>
                    <a:lnTo>
                      <a:pt x="359" y="49"/>
                    </a:lnTo>
                    <a:lnTo>
                      <a:pt x="238" y="347"/>
                    </a:lnTo>
                    <a:lnTo>
                      <a:pt x="179" y="347"/>
                    </a:lnTo>
                    <a:lnTo>
                      <a:pt x="59" y="56"/>
                    </a:lnTo>
                    <a:lnTo>
                      <a:pt x="57" y="56"/>
                    </a:lnTo>
                    <a:lnTo>
                      <a:pt x="57" y="347"/>
                    </a:lnTo>
                    <a:lnTo>
                      <a:pt x="0" y="347"/>
                    </a:lnTo>
                    <a:lnTo>
                      <a:pt x="0"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8"/>
              <p:cNvSpPr>
                <a:spLocks noEditPoints="1"/>
              </p:cNvSpPr>
              <p:nvPr userDrawn="1"/>
            </p:nvSpPr>
            <p:spPr bwMode="auto">
              <a:xfrm>
                <a:off x="5251" y="3385"/>
                <a:ext cx="367" cy="347"/>
              </a:xfrm>
              <a:custGeom>
                <a:avLst/>
                <a:gdLst/>
                <a:ahLst/>
                <a:cxnLst>
                  <a:cxn ang="0">
                    <a:pos x="177" y="58"/>
                  </a:cxn>
                  <a:cxn ang="0">
                    <a:pos x="120" y="211"/>
                  </a:cxn>
                  <a:cxn ang="0">
                    <a:pos x="234" y="211"/>
                  </a:cxn>
                  <a:cxn ang="0">
                    <a:pos x="178" y="58"/>
                  </a:cxn>
                  <a:cxn ang="0">
                    <a:pos x="177" y="58"/>
                  </a:cxn>
                  <a:cxn ang="0">
                    <a:pos x="142" y="0"/>
                  </a:cxn>
                  <a:cxn ang="0">
                    <a:pos x="223" y="0"/>
                  </a:cxn>
                  <a:cxn ang="0">
                    <a:pos x="367" y="347"/>
                  </a:cxn>
                  <a:cxn ang="0">
                    <a:pos x="284" y="347"/>
                  </a:cxn>
                  <a:cxn ang="0">
                    <a:pos x="248" y="248"/>
                  </a:cxn>
                  <a:cxn ang="0">
                    <a:pos x="106" y="248"/>
                  </a:cxn>
                  <a:cxn ang="0">
                    <a:pos x="69" y="347"/>
                  </a:cxn>
                  <a:cxn ang="0">
                    <a:pos x="0" y="347"/>
                  </a:cxn>
                  <a:cxn ang="0">
                    <a:pos x="142" y="0"/>
                  </a:cxn>
                </a:cxnLst>
                <a:rect l="0" t="0" r="r" b="b"/>
                <a:pathLst>
                  <a:path w="367" h="347">
                    <a:moveTo>
                      <a:pt x="177" y="58"/>
                    </a:moveTo>
                    <a:lnTo>
                      <a:pt x="120" y="211"/>
                    </a:lnTo>
                    <a:lnTo>
                      <a:pt x="234" y="211"/>
                    </a:lnTo>
                    <a:lnTo>
                      <a:pt x="178" y="58"/>
                    </a:lnTo>
                    <a:lnTo>
                      <a:pt x="177" y="58"/>
                    </a:lnTo>
                    <a:close/>
                    <a:moveTo>
                      <a:pt x="142" y="0"/>
                    </a:moveTo>
                    <a:lnTo>
                      <a:pt x="223" y="0"/>
                    </a:lnTo>
                    <a:lnTo>
                      <a:pt x="367" y="347"/>
                    </a:lnTo>
                    <a:lnTo>
                      <a:pt x="284" y="347"/>
                    </a:lnTo>
                    <a:lnTo>
                      <a:pt x="248" y="248"/>
                    </a:lnTo>
                    <a:lnTo>
                      <a:pt x="106" y="248"/>
                    </a:lnTo>
                    <a:lnTo>
                      <a:pt x="69" y="347"/>
                    </a:lnTo>
                    <a:lnTo>
                      <a:pt x="0" y="347"/>
                    </a:lnTo>
                    <a:lnTo>
                      <a:pt x="142"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9"/>
              <p:cNvSpPr>
                <a:spLocks/>
              </p:cNvSpPr>
              <p:nvPr userDrawn="1"/>
            </p:nvSpPr>
            <p:spPr bwMode="auto">
              <a:xfrm>
                <a:off x="4151" y="3487"/>
                <a:ext cx="137" cy="67"/>
              </a:xfrm>
              <a:custGeom>
                <a:avLst/>
                <a:gdLst/>
                <a:ahLst/>
                <a:cxnLst>
                  <a:cxn ang="0">
                    <a:pos x="68" y="0"/>
                  </a:cxn>
                  <a:cxn ang="0">
                    <a:pos x="137" y="35"/>
                  </a:cxn>
                  <a:cxn ang="0">
                    <a:pos x="68" y="67"/>
                  </a:cxn>
                  <a:cxn ang="0">
                    <a:pos x="0" y="35"/>
                  </a:cxn>
                  <a:cxn ang="0">
                    <a:pos x="68" y="0"/>
                  </a:cxn>
                </a:cxnLst>
                <a:rect l="0" t="0" r="r" b="b"/>
                <a:pathLst>
                  <a:path w="137" h="67">
                    <a:moveTo>
                      <a:pt x="68" y="0"/>
                    </a:moveTo>
                    <a:lnTo>
                      <a:pt x="137" y="35"/>
                    </a:lnTo>
                    <a:lnTo>
                      <a:pt x="68" y="67"/>
                    </a:lnTo>
                    <a:lnTo>
                      <a:pt x="0" y="35"/>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0"/>
              <p:cNvSpPr>
                <a:spLocks/>
              </p:cNvSpPr>
              <p:nvPr userDrawn="1"/>
            </p:nvSpPr>
            <p:spPr bwMode="auto">
              <a:xfrm>
                <a:off x="4151" y="3566"/>
                <a:ext cx="137" cy="67"/>
              </a:xfrm>
              <a:custGeom>
                <a:avLst/>
                <a:gdLst/>
                <a:ahLst/>
                <a:cxnLst>
                  <a:cxn ang="0">
                    <a:pos x="68" y="0"/>
                  </a:cxn>
                  <a:cxn ang="0">
                    <a:pos x="137" y="35"/>
                  </a:cxn>
                  <a:cxn ang="0">
                    <a:pos x="68" y="67"/>
                  </a:cxn>
                  <a:cxn ang="0">
                    <a:pos x="0" y="35"/>
                  </a:cxn>
                  <a:cxn ang="0">
                    <a:pos x="68" y="0"/>
                  </a:cxn>
                </a:cxnLst>
                <a:rect l="0" t="0" r="r" b="b"/>
                <a:pathLst>
                  <a:path w="137" h="67">
                    <a:moveTo>
                      <a:pt x="68" y="0"/>
                    </a:moveTo>
                    <a:lnTo>
                      <a:pt x="137" y="35"/>
                    </a:lnTo>
                    <a:lnTo>
                      <a:pt x="68" y="67"/>
                    </a:lnTo>
                    <a:lnTo>
                      <a:pt x="0" y="35"/>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userDrawn="1"/>
            </p:nvSpPr>
            <p:spPr bwMode="auto">
              <a:xfrm>
                <a:off x="4151" y="3641"/>
                <a:ext cx="137" cy="67"/>
              </a:xfrm>
              <a:custGeom>
                <a:avLst/>
                <a:gdLst/>
                <a:ahLst/>
                <a:cxnLst>
                  <a:cxn ang="0">
                    <a:pos x="68" y="0"/>
                  </a:cxn>
                  <a:cxn ang="0">
                    <a:pos x="137" y="35"/>
                  </a:cxn>
                  <a:cxn ang="0">
                    <a:pos x="68" y="67"/>
                  </a:cxn>
                  <a:cxn ang="0">
                    <a:pos x="0" y="35"/>
                  </a:cxn>
                  <a:cxn ang="0">
                    <a:pos x="68" y="0"/>
                  </a:cxn>
                </a:cxnLst>
                <a:rect l="0" t="0" r="r" b="b"/>
                <a:pathLst>
                  <a:path w="137" h="67">
                    <a:moveTo>
                      <a:pt x="68" y="0"/>
                    </a:moveTo>
                    <a:lnTo>
                      <a:pt x="137" y="35"/>
                    </a:lnTo>
                    <a:lnTo>
                      <a:pt x="68" y="67"/>
                    </a:lnTo>
                    <a:lnTo>
                      <a:pt x="0" y="35"/>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userDrawn="1"/>
            </p:nvSpPr>
            <p:spPr bwMode="auto">
              <a:xfrm>
                <a:off x="4239" y="3615"/>
                <a:ext cx="49" cy="47"/>
              </a:xfrm>
              <a:custGeom>
                <a:avLst/>
                <a:gdLst/>
                <a:ahLst/>
                <a:cxnLst>
                  <a:cxn ang="0">
                    <a:pos x="49" y="0"/>
                  </a:cxn>
                  <a:cxn ang="0">
                    <a:pos x="49" y="47"/>
                  </a:cxn>
                  <a:cxn ang="0">
                    <a:pos x="0" y="22"/>
                  </a:cxn>
                  <a:cxn ang="0">
                    <a:pos x="49" y="0"/>
                  </a:cxn>
                </a:cxnLst>
                <a:rect l="0" t="0" r="r" b="b"/>
                <a:pathLst>
                  <a:path w="49" h="47">
                    <a:moveTo>
                      <a:pt x="49" y="0"/>
                    </a:moveTo>
                    <a:lnTo>
                      <a:pt x="49" y="47"/>
                    </a:lnTo>
                    <a:lnTo>
                      <a:pt x="0" y="22"/>
                    </a:lnTo>
                    <a:lnTo>
                      <a:pt x="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userDrawn="1"/>
            </p:nvSpPr>
            <p:spPr bwMode="auto">
              <a:xfrm>
                <a:off x="4239" y="3540"/>
                <a:ext cx="49" cy="47"/>
              </a:xfrm>
              <a:custGeom>
                <a:avLst/>
                <a:gdLst/>
                <a:ahLst/>
                <a:cxnLst>
                  <a:cxn ang="0">
                    <a:pos x="49" y="0"/>
                  </a:cxn>
                  <a:cxn ang="0">
                    <a:pos x="49" y="47"/>
                  </a:cxn>
                  <a:cxn ang="0">
                    <a:pos x="0" y="22"/>
                  </a:cxn>
                  <a:cxn ang="0">
                    <a:pos x="49" y="0"/>
                  </a:cxn>
                </a:cxnLst>
                <a:rect l="0" t="0" r="r" b="b"/>
                <a:pathLst>
                  <a:path w="49" h="47">
                    <a:moveTo>
                      <a:pt x="49" y="0"/>
                    </a:moveTo>
                    <a:lnTo>
                      <a:pt x="49" y="47"/>
                    </a:lnTo>
                    <a:lnTo>
                      <a:pt x="0" y="22"/>
                    </a:lnTo>
                    <a:lnTo>
                      <a:pt x="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p:cNvSpPr>
              <p:nvPr userDrawn="1"/>
            </p:nvSpPr>
            <p:spPr bwMode="auto">
              <a:xfrm>
                <a:off x="4149" y="3615"/>
                <a:ext cx="50" cy="47"/>
              </a:xfrm>
              <a:custGeom>
                <a:avLst/>
                <a:gdLst/>
                <a:ahLst/>
                <a:cxnLst>
                  <a:cxn ang="0">
                    <a:pos x="0" y="0"/>
                  </a:cxn>
                  <a:cxn ang="0">
                    <a:pos x="50" y="22"/>
                  </a:cxn>
                  <a:cxn ang="0">
                    <a:pos x="0" y="47"/>
                  </a:cxn>
                  <a:cxn ang="0">
                    <a:pos x="0" y="0"/>
                  </a:cxn>
                </a:cxnLst>
                <a:rect l="0" t="0" r="r" b="b"/>
                <a:pathLst>
                  <a:path w="50" h="47">
                    <a:moveTo>
                      <a:pt x="0" y="0"/>
                    </a:moveTo>
                    <a:lnTo>
                      <a:pt x="50" y="22"/>
                    </a:lnTo>
                    <a:lnTo>
                      <a:pt x="0" y="4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userDrawn="1"/>
            </p:nvSpPr>
            <p:spPr bwMode="auto">
              <a:xfrm>
                <a:off x="4149" y="3538"/>
                <a:ext cx="50" cy="48"/>
              </a:xfrm>
              <a:custGeom>
                <a:avLst/>
                <a:gdLst/>
                <a:ahLst/>
                <a:cxnLst>
                  <a:cxn ang="0">
                    <a:pos x="0" y="0"/>
                  </a:cxn>
                  <a:cxn ang="0">
                    <a:pos x="50" y="22"/>
                  </a:cxn>
                  <a:cxn ang="0">
                    <a:pos x="0" y="48"/>
                  </a:cxn>
                  <a:cxn ang="0">
                    <a:pos x="0" y="0"/>
                  </a:cxn>
                </a:cxnLst>
                <a:rect l="0" t="0" r="r" b="b"/>
                <a:pathLst>
                  <a:path w="50" h="48">
                    <a:moveTo>
                      <a:pt x="0" y="0"/>
                    </a:moveTo>
                    <a:lnTo>
                      <a:pt x="50" y="22"/>
                    </a:lnTo>
                    <a:lnTo>
                      <a:pt x="0" y="4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noEditPoints="1"/>
              </p:cNvSpPr>
              <p:nvPr userDrawn="1"/>
            </p:nvSpPr>
            <p:spPr bwMode="auto">
              <a:xfrm>
                <a:off x="4039" y="3379"/>
                <a:ext cx="357" cy="349"/>
              </a:xfrm>
              <a:custGeom>
                <a:avLst/>
                <a:gdLst/>
                <a:ahLst/>
                <a:cxnLst>
                  <a:cxn ang="0">
                    <a:pos x="184" y="22"/>
                  </a:cxn>
                  <a:cxn ang="0">
                    <a:pos x="177" y="24"/>
                  </a:cxn>
                  <a:cxn ang="0">
                    <a:pos x="171" y="27"/>
                  </a:cxn>
                  <a:cxn ang="0">
                    <a:pos x="165" y="35"/>
                  </a:cxn>
                  <a:cxn ang="0">
                    <a:pos x="24" y="289"/>
                  </a:cxn>
                  <a:cxn ang="0">
                    <a:pos x="24" y="290"/>
                  </a:cxn>
                  <a:cxn ang="0">
                    <a:pos x="22" y="295"/>
                  </a:cxn>
                  <a:cxn ang="0">
                    <a:pos x="21" y="301"/>
                  </a:cxn>
                  <a:cxn ang="0">
                    <a:pos x="22" y="308"/>
                  </a:cxn>
                  <a:cxn ang="0">
                    <a:pos x="25" y="315"/>
                  </a:cxn>
                  <a:cxn ang="0">
                    <a:pos x="27" y="318"/>
                  </a:cxn>
                  <a:cxn ang="0">
                    <a:pos x="30" y="322"/>
                  </a:cxn>
                  <a:cxn ang="0">
                    <a:pos x="34" y="324"/>
                  </a:cxn>
                  <a:cxn ang="0">
                    <a:pos x="39" y="326"/>
                  </a:cxn>
                  <a:cxn ang="0">
                    <a:pos x="45" y="327"/>
                  </a:cxn>
                  <a:cxn ang="0">
                    <a:pos x="310" y="327"/>
                  </a:cxn>
                  <a:cxn ang="0">
                    <a:pos x="316" y="326"/>
                  </a:cxn>
                  <a:cxn ang="0">
                    <a:pos x="322" y="323"/>
                  </a:cxn>
                  <a:cxn ang="0">
                    <a:pos x="328" y="319"/>
                  </a:cxn>
                  <a:cxn ang="0">
                    <a:pos x="332" y="314"/>
                  </a:cxn>
                  <a:cxn ang="0">
                    <a:pos x="335" y="309"/>
                  </a:cxn>
                  <a:cxn ang="0">
                    <a:pos x="335" y="302"/>
                  </a:cxn>
                  <a:cxn ang="0">
                    <a:pos x="334" y="296"/>
                  </a:cxn>
                  <a:cxn ang="0">
                    <a:pos x="331" y="288"/>
                  </a:cxn>
                  <a:cxn ang="0">
                    <a:pos x="197" y="33"/>
                  </a:cxn>
                  <a:cxn ang="0">
                    <a:pos x="195" y="29"/>
                  </a:cxn>
                  <a:cxn ang="0">
                    <a:pos x="192" y="26"/>
                  </a:cxn>
                  <a:cxn ang="0">
                    <a:pos x="188" y="23"/>
                  </a:cxn>
                  <a:cxn ang="0">
                    <a:pos x="184" y="22"/>
                  </a:cxn>
                  <a:cxn ang="0">
                    <a:pos x="184" y="0"/>
                  </a:cxn>
                  <a:cxn ang="0">
                    <a:pos x="193" y="2"/>
                  </a:cxn>
                  <a:cxn ang="0">
                    <a:pos x="202" y="6"/>
                  </a:cxn>
                  <a:cxn ang="0">
                    <a:pos x="210" y="13"/>
                  </a:cxn>
                  <a:cxn ang="0">
                    <a:pos x="217" y="22"/>
                  </a:cxn>
                  <a:cxn ang="0">
                    <a:pos x="350" y="278"/>
                  </a:cxn>
                  <a:cxn ang="0">
                    <a:pos x="355" y="291"/>
                  </a:cxn>
                  <a:cxn ang="0">
                    <a:pos x="357" y="303"/>
                  </a:cxn>
                  <a:cxn ang="0">
                    <a:pos x="356" y="315"/>
                  </a:cxn>
                  <a:cxn ang="0">
                    <a:pos x="351" y="325"/>
                  </a:cxn>
                  <a:cxn ang="0">
                    <a:pos x="345" y="334"/>
                  </a:cxn>
                  <a:cxn ang="0">
                    <a:pos x="336" y="341"/>
                  </a:cxn>
                  <a:cxn ang="0">
                    <a:pos x="327" y="345"/>
                  </a:cxn>
                  <a:cxn ang="0">
                    <a:pos x="319" y="347"/>
                  </a:cxn>
                  <a:cxn ang="0">
                    <a:pos x="310" y="349"/>
                  </a:cxn>
                  <a:cxn ang="0">
                    <a:pos x="45" y="349"/>
                  </a:cxn>
                  <a:cxn ang="0">
                    <a:pos x="35" y="347"/>
                  </a:cxn>
                  <a:cxn ang="0">
                    <a:pos x="26" y="345"/>
                  </a:cxn>
                  <a:cxn ang="0">
                    <a:pos x="18" y="340"/>
                  </a:cxn>
                  <a:cxn ang="0">
                    <a:pos x="11" y="333"/>
                  </a:cxn>
                  <a:cxn ang="0">
                    <a:pos x="5" y="325"/>
                  </a:cxn>
                  <a:cxn ang="0">
                    <a:pos x="1" y="315"/>
                  </a:cxn>
                  <a:cxn ang="0">
                    <a:pos x="0" y="305"/>
                  </a:cxn>
                  <a:cxn ang="0">
                    <a:pos x="0" y="295"/>
                  </a:cxn>
                  <a:cxn ang="0">
                    <a:pos x="2" y="286"/>
                  </a:cxn>
                  <a:cxn ang="0">
                    <a:pos x="6" y="278"/>
                  </a:cxn>
                  <a:cxn ang="0">
                    <a:pos x="147" y="23"/>
                  </a:cxn>
                  <a:cxn ang="0">
                    <a:pos x="148" y="22"/>
                  </a:cxn>
                  <a:cxn ang="0">
                    <a:pos x="155" y="13"/>
                  </a:cxn>
                  <a:cxn ang="0">
                    <a:pos x="164" y="6"/>
                  </a:cxn>
                  <a:cxn ang="0">
                    <a:pos x="174" y="2"/>
                  </a:cxn>
                  <a:cxn ang="0">
                    <a:pos x="184" y="0"/>
                  </a:cxn>
                </a:cxnLst>
                <a:rect l="0" t="0" r="r" b="b"/>
                <a:pathLst>
                  <a:path w="357" h="349">
                    <a:moveTo>
                      <a:pt x="184" y="22"/>
                    </a:moveTo>
                    <a:lnTo>
                      <a:pt x="177" y="24"/>
                    </a:lnTo>
                    <a:lnTo>
                      <a:pt x="171" y="27"/>
                    </a:lnTo>
                    <a:lnTo>
                      <a:pt x="165" y="35"/>
                    </a:lnTo>
                    <a:lnTo>
                      <a:pt x="24" y="289"/>
                    </a:lnTo>
                    <a:lnTo>
                      <a:pt x="24" y="290"/>
                    </a:lnTo>
                    <a:lnTo>
                      <a:pt x="22" y="295"/>
                    </a:lnTo>
                    <a:lnTo>
                      <a:pt x="21" y="301"/>
                    </a:lnTo>
                    <a:lnTo>
                      <a:pt x="22" y="308"/>
                    </a:lnTo>
                    <a:lnTo>
                      <a:pt x="25" y="315"/>
                    </a:lnTo>
                    <a:lnTo>
                      <a:pt x="27" y="318"/>
                    </a:lnTo>
                    <a:lnTo>
                      <a:pt x="30" y="322"/>
                    </a:lnTo>
                    <a:lnTo>
                      <a:pt x="34" y="324"/>
                    </a:lnTo>
                    <a:lnTo>
                      <a:pt x="39" y="326"/>
                    </a:lnTo>
                    <a:lnTo>
                      <a:pt x="45" y="327"/>
                    </a:lnTo>
                    <a:lnTo>
                      <a:pt x="310" y="327"/>
                    </a:lnTo>
                    <a:lnTo>
                      <a:pt x="316" y="326"/>
                    </a:lnTo>
                    <a:lnTo>
                      <a:pt x="322" y="323"/>
                    </a:lnTo>
                    <a:lnTo>
                      <a:pt x="328" y="319"/>
                    </a:lnTo>
                    <a:lnTo>
                      <a:pt x="332" y="314"/>
                    </a:lnTo>
                    <a:lnTo>
                      <a:pt x="335" y="309"/>
                    </a:lnTo>
                    <a:lnTo>
                      <a:pt x="335" y="302"/>
                    </a:lnTo>
                    <a:lnTo>
                      <a:pt x="334" y="296"/>
                    </a:lnTo>
                    <a:lnTo>
                      <a:pt x="331" y="288"/>
                    </a:lnTo>
                    <a:lnTo>
                      <a:pt x="197" y="33"/>
                    </a:lnTo>
                    <a:lnTo>
                      <a:pt x="195" y="29"/>
                    </a:lnTo>
                    <a:lnTo>
                      <a:pt x="192" y="26"/>
                    </a:lnTo>
                    <a:lnTo>
                      <a:pt x="188" y="23"/>
                    </a:lnTo>
                    <a:lnTo>
                      <a:pt x="184" y="22"/>
                    </a:lnTo>
                    <a:close/>
                    <a:moveTo>
                      <a:pt x="184" y="0"/>
                    </a:moveTo>
                    <a:lnTo>
                      <a:pt x="193" y="2"/>
                    </a:lnTo>
                    <a:lnTo>
                      <a:pt x="202" y="6"/>
                    </a:lnTo>
                    <a:lnTo>
                      <a:pt x="210" y="13"/>
                    </a:lnTo>
                    <a:lnTo>
                      <a:pt x="217" y="22"/>
                    </a:lnTo>
                    <a:lnTo>
                      <a:pt x="350" y="278"/>
                    </a:lnTo>
                    <a:lnTo>
                      <a:pt x="355" y="291"/>
                    </a:lnTo>
                    <a:lnTo>
                      <a:pt x="357" y="303"/>
                    </a:lnTo>
                    <a:lnTo>
                      <a:pt x="356" y="315"/>
                    </a:lnTo>
                    <a:lnTo>
                      <a:pt x="351" y="325"/>
                    </a:lnTo>
                    <a:lnTo>
                      <a:pt x="345" y="334"/>
                    </a:lnTo>
                    <a:lnTo>
                      <a:pt x="336" y="341"/>
                    </a:lnTo>
                    <a:lnTo>
                      <a:pt x="327" y="345"/>
                    </a:lnTo>
                    <a:lnTo>
                      <a:pt x="319" y="347"/>
                    </a:lnTo>
                    <a:lnTo>
                      <a:pt x="310" y="349"/>
                    </a:lnTo>
                    <a:lnTo>
                      <a:pt x="45" y="349"/>
                    </a:lnTo>
                    <a:lnTo>
                      <a:pt x="35" y="347"/>
                    </a:lnTo>
                    <a:lnTo>
                      <a:pt x="26" y="345"/>
                    </a:lnTo>
                    <a:lnTo>
                      <a:pt x="18" y="340"/>
                    </a:lnTo>
                    <a:lnTo>
                      <a:pt x="11" y="333"/>
                    </a:lnTo>
                    <a:lnTo>
                      <a:pt x="5" y="325"/>
                    </a:lnTo>
                    <a:lnTo>
                      <a:pt x="1" y="315"/>
                    </a:lnTo>
                    <a:lnTo>
                      <a:pt x="0" y="305"/>
                    </a:lnTo>
                    <a:lnTo>
                      <a:pt x="0" y="295"/>
                    </a:lnTo>
                    <a:lnTo>
                      <a:pt x="2" y="286"/>
                    </a:lnTo>
                    <a:lnTo>
                      <a:pt x="6" y="278"/>
                    </a:lnTo>
                    <a:lnTo>
                      <a:pt x="147" y="23"/>
                    </a:lnTo>
                    <a:lnTo>
                      <a:pt x="148" y="22"/>
                    </a:lnTo>
                    <a:lnTo>
                      <a:pt x="155" y="13"/>
                    </a:lnTo>
                    <a:lnTo>
                      <a:pt x="164" y="6"/>
                    </a:lnTo>
                    <a:lnTo>
                      <a:pt x="174" y="2"/>
                    </a:lnTo>
                    <a:lnTo>
                      <a:pt x="184" y="0"/>
                    </a:lnTo>
                    <a:close/>
                  </a:path>
                </a:pathLst>
              </a:custGeom>
              <a:solidFill>
                <a:srgbClr val="F42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4" name="TextBox 13"/>
            <p:cNvSpPr txBox="1"/>
            <p:nvPr/>
          </p:nvSpPr>
          <p:spPr>
            <a:xfrm>
              <a:off x="7239000" y="2195319"/>
              <a:ext cx="1574800" cy="169277"/>
            </a:xfrm>
            <a:prstGeom prst="rect">
              <a:avLst/>
            </a:prstGeom>
            <a:noFill/>
          </p:spPr>
          <p:txBody>
            <a:bodyPr wrap="square" rtlCol="0">
              <a:spAutoFit/>
            </a:bodyPr>
            <a:lstStyle/>
            <a:p>
              <a:pPr algn="r"/>
              <a:r>
                <a:rPr lang="en-GB" sz="500" dirty="0" smtClean="0">
                  <a:solidFill>
                    <a:srgbClr val="000082"/>
                  </a:solidFill>
                  <a:effectLst/>
                </a:rPr>
                <a:t>COLLECTIVE MARK     </a:t>
              </a:r>
              <a:endParaRPr lang="en-GB" sz="600" b="1" dirty="0">
                <a:solidFill>
                  <a:srgbClr val="000082"/>
                </a:solidFill>
              </a:endParaRPr>
            </a:p>
          </p:txBody>
        </p:sp>
        <p:sp>
          <p:nvSpPr>
            <p:cNvPr id="15" name="TextBox 14"/>
            <p:cNvSpPr txBox="1"/>
            <p:nvPr userDrawn="1"/>
          </p:nvSpPr>
          <p:spPr>
            <a:xfrm>
              <a:off x="8707303" y="2242718"/>
              <a:ext cx="266700" cy="215444"/>
            </a:xfrm>
            <a:prstGeom prst="rect">
              <a:avLst/>
            </a:prstGeom>
            <a:noFill/>
          </p:spPr>
          <p:txBody>
            <a:bodyPr wrap="square" rtlCol="0">
              <a:spAutoFit/>
            </a:bodyPr>
            <a:lstStyle/>
            <a:p>
              <a:r>
                <a:rPr lang="en-GB" sz="800" dirty="0" smtClean="0">
                  <a:solidFill>
                    <a:srgbClr val="000082"/>
                  </a:solidFill>
                  <a:latin typeface="Tahoma"/>
                  <a:cs typeface="Tahoma"/>
                </a:rPr>
                <a:t>®</a:t>
              </a:r>
              <a:endParaRPr lang="en-GB" sz="800" dirty="0">
                <a:solidFill>
                  <a:srgbClr val="000082"/>
                </a:solidFill>
              </a:endParaRPr>
            </a:p>
          </p:txBody>
        </p:sp>
      </p:grpSp>
      <p:sp>
        <p:nvSpPr>
          <p:cNvPr id="30" name="TextBox 29"/>
          <p:cNvSpPr txBox="1"/>
          <p:nvPr userDrawn="1"/>
        </p:nvSpPr>
        <p:spPr>
          <a:xfrm>
            <a:off x="6040652" y="2972441"/>
            <a:ext cx="3155950" cy="923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l"/>
            <a:r>
              <a:rPr lang="en-GB" sz="600" dirty="0" smtClean="0">
                <a:solidFill>
                  <a:schemeClr val="bg1"/>
                </a:solidFill>
              </a:rPr>
              <a:t>PREFABRICATED</a:t>
            </a:r>
            <a:r>
              <a:rPr lang="en-GB" sz="600" baseline="0" dirty="0" smtClean="0">
                <a:solidFill>
                  <a:schemeClr val="bg1"/>
                </a:solidFill>
              </a:rPr>
              <a:t> ACCESS SUPPLIERS’ AND MANUFACTURERS’ ASSOCIATION</a:t>
            </a:r>
            <a:endParaRPr lang="en-GB" sz="600"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defRPr>
            </a:lvl1p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buClr>
                <a:srgbClr val="C00000"/>
              </a:buClr>
              <a:buFont typeface="Wingdings" pitchFamily="2" charset="2"/>
              <a:buChar char="§"/>
              <a:defRPr sz="3200" b="1">
                <a:solidFill>
                  <a:srgbClr val="000082"/>
                </a:solidFill>
              </a:defRPr>
            </a:lvl1pPr>
            <a:lvl2pPr>
              <a:buClr>
                <a:srgbClr val="C00000"/>
              </a:buClr>
              <a:buFont typeface="Tahoma" pitchFamily="34" charset="0"/>
              <a:buChar char="–"/>
              <a:defRPr b="1"/>
            </a:lvl2pPr>
            <a:lvl3pPr>
              <a:buClr>
                <a:srgbClr val="C00000"/>
              </a:buClr>
              <a:buFont typeface="Tahoma" pitchFamily="34" charset="0"/>
              <a:buChar char="–"/>
              <a:defRPr b="1"/>
            </a:lvl3pPr>
            <a:lvl4pPr>
              <a:buClr>
                <a:srgbClr val="C00000"/>
              </a:buClr>
              <a:buFont typeface="Tahoma" pitchFamily="34" charset="0"/>
              <a:buChar char="–"/>
              <a:defRPr b="1"/>
            </a:lvl4pPr>
            <a:lvl5pPr>
              <a:buClr>
                <a:srgbClr val="C00000"/>
              </a:buClr>
              <a:buFont typeface="Tahoma" pitchFamily="34" charset="0"/>
              <a:buChar cha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229100"/>
          </a:xfrm>
        </p:spPr>
        <p:txBody>
          <a:bodyPr/>
          <a:lstStyle>
            <a:lvl1pPr>
              <a:buClr>
                <a:srgbClr val="C00000"/>
              </a:buClr>
              <a:buFont typeface="Wingdings" pitchFamily="2" charset="2"/>
              <a:buChar char="§"/>
              <a:defRPr sz="2400" b="0">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600200"/>
            <a:ext cx="4038600" cy="3473450"/>
          </a:xfrm>
        </p:spPr>
        <p:txBody>
          <a:bodyPr/>
          <a:lstStyle>
            <a:lvl1pPr>
              <a:buClr>
                <a:srgbClr val="C00000"/>
              </a:buClr>
              <a:buFont typeface="Wingdings" pitchFamily="2" charset="2"/>
              <a:buChar char="§"/>
              <a:defRPr sz="2400">
                <a:solidFill>
                  <a:srgbClr val="000082"/>
                </a:solidFill>
              </a:defRPr>
            </a:lvl1pPr>
            <a:lvl2pPr>
              <a:buClr>
                <a:srgbClr val="C00000"/>
              </a:buClr>
              <a:buFont typeface="Wingdings" pitchFamily="2" charset="2"/>
              <a:buChar char="§"/>
              <a:defRPr sz="2400">
                <a:solidFill>
                  <a:srgbClr val="000082"/>
                </a:solidFill>
              </a:defRPr>
            </a:lvl2pPr>
            <a:lvl3pPr>
              <a:buClr>
                <a:srgbClr val="C00000"/>
              </a:buClr>
              <a:buFont typeface="Wingdings" pitchFamily="2" charset="2"/>
              <a:buChar char="§"/>
              <a:defRPr sz="2000">
                <a:solidFill>
                  <a:srgbClr val="000082"/>
                </a:solidFill>
              </a:defRPr>
            </a:lvl3pPr>
            <a:lvl4pPr>
              <a:buClr>
                <a:srgbClr val="C00000"/>
              </a:buClr>
              <a:buFont typeface="Wingdings" pitchFamily="2" charset="2"/>
              <a:buChar char="§"/>
              <a:defRPr sz="2000">
                <a:solidFill>
                  <a:srgbClr val="000082"/>
                </a:solidFill>
              </a:defRPr>
            </a:lvl4pPr>
            <a:lvl5pPr>
              <a:buClr>
                <a:srgbClr val="C00000"/>
              </a:buClr>
              <a:buFont typeface="Wingdings" pitchFamily="2" charset="2"/>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1"/>
            <a:ext cx="4038600" cy="422910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sz="2000">
                <a:solidFill>
                  <a:srgbClr val="000082"/>
                </a:solidFill>
              </a:defRPr>
            </a:lvl4pPr>
            <a:lvl5pPr>
              <a:buClr>
                <a:srgbClr val="C00000"/>
              </a:buClr>
              <a:buFont typeface="Tahoma" pitchFamily="34" charset="0"/>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2"/>
          <p:cNvSpPr>
            <a:spLocks noGrp="1"/>
          </p:cNvSpPr>
          <p:nvPr>
            <p:ph type="body" sz="half" idx="10"/>
          </p:nvPr>
        </p:nvSpPr>
        <p:spPr>
          <a:xfrm>
            <a:off x="4660900" y="1600201"/>
            <a:ext cx="4038600" cy="3562349"/>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sz="2000">
                <a:solidFill>
                  <a:srgbClr val="000082"/>
                </a:solidFill>
              </a:defRPr>
            </a:lvl4pPr>
            <a:lvl5pPr>
              <a:buClr>
                <a:srgbClr val="C00000"/>
              </a:buClr>
              <a:buFont typeface="Tahoma" pitchFamily="34" charset="0"/>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Text Placeholder 2"/>
          <p:cNvSpPr>
            <a:spLocks noGrp="1"/>
          </p:cNvSpPr>
          <p:nvPr>
            <p:ph type="body" sz="half" idx="1"/>
          </p:nvPr>
        </p:nvSpPr>
        <p:spPr>
          <a:xfrm>
            <a:off x="457200" y="1600201"/>
            <a:ext cx="4038600" cy="4246582"/>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600200"/>
            <a:ext cx="4038600" cy="347345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Chart Placeholder 2"/>
          <p:cNvSpPr>
            <a:spLocks noGrp="1"/>
          </p:cNvSpPr>
          <p:nvPr>
            <p:ph type="chart" sz="half" idx="1"/>
          </p:nvPr>
        </p:nvSpPr>
        <p:spPr>
          <a:xfrm>
            <a:off x="457200" y="1600200"/>
            <a:ext cx="4038600" cy="4525963"/>
          </a:xfrm>
        </p:spPr>
        <p:txBody>
          <a:bodyPr/>
          <a:lstStyle>
            <a:lvl1pPr>
              <a:buFont typeface="Wingdings" pitchFamily="2" charset="2"/>
              <a:buChar char="§"/>
              <a:defRPr>
                <a:solidFill>
                  <a:srgbClr val="000082"/>
                </a:solidFill>
              </a:defRPr>
            </a:lvl1pPr>
          </a:lstStyle>
          <a:p>
            <a:pPr lvl="0"/>
            <a:endParaRPr lang="en-GB" noProof="0" dirty="0" smtClean="0"/>
          </a:p>
        </p:txBody>
      </p:sp>
      <p:sp>
        <p:nvSpPr>
          <p:cNvPr id="4" name="Text Placeholder 3"/>
          <p:cNvSpPr>
            <a:spLocks noGrp="1"/>
          </p:cNvSpPr>
          <p:nvPr>
            <p:ph type="body" sz="half" idx="2"/>
          </p:nvPr>
        </p:nvSpPr>
        <p:spPr>
          <a:xfrm>
            <a:off x="4648200" y="1600201"/>
            <a:ext cx="4038600" cy="356235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solidFill>
                  <a:srgbClr val="000082"/>
                </a:solidFill>
                <a:latin typeface="+mj-lt"/>
                <a:cs typeface="Tahoma" pitchFamily="34" charset="0"/>
              </a:defRPr>
            </a:lvl2pPr>
            <a:lvl3pPr>
              <a:buClr>
                <a:srgbClr val="C00000"/>
              </a:buClr>
              <a:buFont typeface="Tahoma" pitchFamily="34" charset="0"/>
              <a:buChar char="–"/>
              <a:defRPr sz="2000">
                <a:solidFill>
                  <a:srgbClr val="000082"/>
                </a:solidFill>
                <a:latin typeface="+mj-lt"/>
                <a:cs typeface="Tahoma" pitchFamily="34" charset="0"/>
              </a:defRPr>
            </a:lvl3pPr>
            <a:lvl4pPr>
              <a:buClr>
                <a:srgbClr val="C00000"/>
              </a:buClr>
              <a:buFont typeface="Tahoma" pitchFamily="34" charset="0"/>
              <a:buChar char="–"/>
              <a:defRPr sz="1800">
                <a:solidFill>
                  <a:srgbClr val="000082"/>
                </a:solidFill>
                <a:latin typeface="+mj-lt"/>
                <a:cs typeface="Tahoma" pitchFamily="34" charset="0"/>
              </a:defRPr>
            </a:lvl4pPr>
            <a:lvl5pPr>
              <a:buClr>
                <a:srgbClr val="C00000"/>
              </a:buClr>
              <a:buFont typeface="Tahoma" pitchFamily="34" charset="0"/>
              <a:buChar char="–"/>
              <a:defRPr sz="1800">
                <a:solidFill>
                  <a:srgbClr val="000082"/>
                </a:solidFill>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latin typeface="+mj-lt"/>
                <a:cs typeface="Tahoma" pitchFamily="34" charset="0"/>
              </a:defRPr>
            </a:lvl2pPr>
            <a:lvl3pPr>
              <a:buClr>
                <a:srgbClr val="C00000"/>
              </a:buClr>
              <a:buFont typeface="Tahoma" pitchFamily="34" charset="0"/>
              <a:buChar char="–"/>
              <a:defRPr sz="2000">
                <a:latin typeface="+mj-lt"/>
                <a:cs typeface="Tahoma" pitchFamily="34" charset="0"/>
              </a:defRPr>
            </a:lvl3pPr>
            <a:lvl4pPr>
              <a:buClr>
                <a:srgbClr val="C00000"/>
              </a:buClr>
              <a:buFont typeface="Tahoma" pitchFamily="34" charset="0"/>
              <a:buChar char="–"/>
              <a:defRPr sz="1800">
                <a:latin typeface="+mj-lt"/>
                <a:cs typeface="Tahoma" pitchFamily="34" charset="0"/>
              </a:defRPr>
            </a:lvl4pPr>
            <a:lvl5pPr>
              <a:buClr>
                <a:srgbClr val="C00000"/>
              </a:buClr>
              <a:buFont typeface="Tahoma" pitchFamily="34" charset="0"/>
              <a:buChar char="–"/>
              <a:defRPr sz="1800">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46860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82"/>
                </a:solidFill>
                <a:latin typeface="+mj-lt"/>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82"/>
                </a:solidFill>
                <a:latin typeface="+mj-lt"/>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
        <p:nvSpPr>
          <p:cNvPr id="8" name="Content Placeholder 2"/>
          <p:cNvSpPr>
            <a:spLocks noGrp="1"/>
          </p:cNvSpPr>
          <p:nvPr>
            <p:ph sz="half" idx="10"/>
          </p:nvPr>
        </p:nvSpPr>
        <p:spPr>
          <a:xfrm>
            <a:off x="457200" y="2325687"/>
            <a:ext cx="4038600" cy="29257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solidFill>
                  <a:srgbClr val="000082"/>
                </a:solidFill>
                <a:latin typeface="+mj-lt"/>
                <a:cs typeface="Tahoma" pitchFamily="34" charset="0"/>
              </a:defRPr>
            </a:lvl2pPr>
            <a:lvl3pPr>
              <a:buClr>
                <a:srgbClr val="C00000"/>
              </a:buClr>
              <a:buFont typeface="Tahoma" pitchFamily="34" charset="0"/>
              <a:buChar char="–"/>
              <a:defRPr sz="2000">
                <a:solidFill>
                  <a:srgbClr val="000082"/>
                </a:solidFill>
                <a:latin typeface="+mj-lt"/>
                <a:cs typeface="Tahoma" pitchFamily="34" charset="0"/>
              </a:defRPr>
            </a:lvl3pPr>
            <a:lvl4pPr>
              <a:buClr>
                <a:srgbClr val="C00000"/>
              </a:buClr>
              <a:buFont typeface="Tahoma" pitchFamily="34" charset="0"/>
              <a:buChar char="–"/>
              <a:defRPr sz="1800">
                <a:solidFill>
                  <a:srgbClr val="000082"/>
                </a:solidFill>
                <a:latin typeface="+mj-lt"/>
                <a:cs typeface="Tahoma" pitchFamily="34" charset="0"/>
              </a:defRPr>
            </a:lvl4pPr>
            <a:lvl5pPr>
              <a:buClr>
                <a:srgbClr val="C00000"/>
              </a:buClr>
              <a:buFont typeface="Tahoma" pitchFamily="34" charset="0"/>
              <a:buChar char="–"/>
              <a:defRPr sz="1800">
                <a:solidFill>
                  <a:srgbClr val="000082"/>
                </a:solidFill>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3"/>
          <p:cNvSpPr>
            <a:spLocks noGrp="1"/>
          </p:cNvSpPr>
          <p:nvPr>
            <p:ph sz="half" idx="2"/>
          </p:nvPr>
        </p:nvSpPr>
        <p:spPr>
          <a:xfrm>
            <a:off x="4648200" y="2325687"/>
            <a:ext cx="4038600" cy="29257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latin typeface="+mj-lt"/>
                <a:cs typeface="Tahoma" pitchFamily="34" charset="0"/>
              </a:defRPr>
            </a:lvl2pPr>
            <a:lvl3pPr>
              <a:buClr>
                <a:srgbClr val="C00000"/>
              </a:buClr>
              <a:buFont typeface="Tahoma" pitchFamily="34" charset="0"/>
              <a:buChar char="–"/>
              <a:defRPr sz="2000">
                <a:latin typeface="+mj-lt"/>
                <a:cs typeface="Tahoma" pitchFamily="34" charset="0"/>
              </a:defRPr>
            </a:lvl3pPr>
            <a:lvl4pPr>
              <a:buClr>
                <a:srgbClr val="C00000"/>
              </a:buClr>
              <a:buFont typeface="Tahoma" pitchFamily="34" charset="0"/>
              <a:buChar char="–"/>
              <a:defRPr sz="1800">
                <a:latin typeface="+mj-lt"/>
                <a:cs typeface="Tahoma" pitchFamily="34" charset="0"/>
              </a:defRPr>
            </a:lvl4pPr>
            <a:lvl5pPr>
              <a:buClr>
                <a:srgbClr val="C00000"/>
              </a:buClr>
              <a:buFont typeface="Tahoma" pitchFamily="34" charset="0"/>
              <a:buChar char="–"/>
              <a:defRPr sz="1800">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870312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8731181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38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2238"/>
            <a:ext cx="8229600" cy="1143000"/>
          </a:xfrm>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C00000"/>
              </a:buClr>
              <a:buFont typeface="Wingdings" pitchFamily="2" charset="2"/>
              <a:buChar char="§"/>
              <a:defRPr>
                <a:solidFill>
                  <a:srgbClr val="000082"/>
                </a:solidFill>
                <a:latin typeface="+mj-lt"/>
                <a:cs typeface="Tahoma" pitchFamily="34" charset="0"/>
              </a:defRPr>
            </a:lvl1pPr>
            <a:lvl2pPr>
              <a:buFont typeface="Tahoma" pitchFamily="34" charset="0"/>
              <a:buChar char="–"/>
              <a:defRPr sz="2400">
                <a:solidFill>
                  <a:srgbClr val="000082"/>
                </a:solidFill>
                <a:latin typeface="+mj-lt"/>
                <a:cs typeface="Tahoma" pitchFamily="34" charset="0"/>
              </a:defRPr>
            </a:lvl2pPr>
            <a:lvl3pPr>
              <a:buFont typeface="Tahoma" pitchFamily="34" charset="0"/>
              <a:buChar char="–"/>
              <a:defRPr sz="2000">
                <a:solidFill>
                  <a:srgbClr val="000082"/>
                </a:solidFill>
                <a:latin typeface="+mj-lt"/>
                <a:cs typeface="Tahoma" pitchFamily="34" charset="0"/>
              </a:defRPr>
            </a:lvl3pPr>
            <a:lvl4pPr>
              <a:buFont typeface="Tahoma" pitchFamily="34" charset="0"/>
              <a:buChar char="–"/>
              <a:defRPr sz="2000">
                <a:solidFill>
                  <a:srgbClr val="000082"/>
                </a:solidFill>
                <a:latin typeface="+mj-lt"/>
                <a:cs typeface="Tahoma" pitchFamily="34" charset="0"/>
              </a:defRPr>
            </a:lvl4pPr>
            <a:lvl5pPr>
              <a:buFont typeface="Tahoma" pitchFamily="34" charset="0"/>
              <a:buChar char="–"/>
              <a:defRPr sz="2000">
                <a:solidFill>
                  <a:srgbClr val="000082"/>
                </a:solidFill>
                <a:latin typeface="+mj-lt"/>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82"/>
                </a:solidFill>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1"/>
            <a:ext cx="5111750" cy="4845050"/>
          </a:xfrm>
        </p:spPr>
        <p:txBody>
          <a:bodyPr/>
          <a:lstStyle>
            <a:lvl1pPr>
              <a:buClr>
                <a:srgbClr val="C00000"/>
              </a:buClr>
              <a:buFont typeface="Wingdings" pitchFamily="2" charset="2"/>
              <a:buChar char="§"/>
              <a:defRPr sz="3200">
                <a:solidFill>
                  <a:srgbClr val="000082"/>
                </a:solidFill>
                <a:latin typeface="+mj-lt"/>
                <a:cs typeface="Tahoma" pitchFamily="34" charset="0"/>
              </a:defRPr>
            </a:lvl1pPr>
            <a:lvl2pPr>
              <a:buClr>
                <a:srgbClr val="C00000"/>
              </a:buClr>
              <a:buFont typeface="Tahoma" pitchFamily="34" charset="0"/>
              <a:buChar char="–"/>
              <a:defRPr sz="2800">
                <a:solidFill>
                  <a:srgbClr val="000082"/>
                </a:solidFill>
                <a:latin typeface="+mj-lt"/>
                <a:cs typeface="Tahoma" pitchFamily="34" charset="0"/>
              </a:defRPr>
            </a:lvl2pPr>
            <a:lvl3pPr>
              <a:buClr>
                <a:srgbClr val="C00000"/>
              </a:buClr>
              <a:buFont typeface="Tahoma" pitchFamily="34" charset="0"/>
              <a:buChar char="–"/>
              <a:defRPr sz="2400">
                <a:solidFill>
                  <a:srgbClr val="000082"/>
                </a:solidFill>
                <a:latin typeface="+mj-lt"/>
                <a:cs typeface="Tahoma" pitchFamily="34" charset="0"/>
              </a:defRPr>
            </a:lvl3pPr>
            <a:lvl4pPr>
              <a:buClr>
                <a:srgbClr val="C00000"/>
              </a:buClr>
              <a:buFont typeface="Tahoma" pitchFamily="34" charset="0"/>
              <a:buChar char="–"/>
              <a:defRPr sz="2000">
                <a:solidFill>
                  <a:srgbClr val="000082"/>
                </a:solidFill>
                <a:latin typeface="+mj-lt"/>
                <a:cs typeface="Tahoma" pitchFamily="34" charset="0"/>
              </a:defRPr>
            </a:lvl4pPr>
            <a:lvl5pPr>
              <a:buClr>
                <a:srgbClr val="C00000"/>
              </a:buClr>
              <a:buFont typeface="Tahoma" pitchFamily="34" charset="0"/>
              <a:buChar char="–"/>
              <a:defRPr sz="2000">
                <a:solidFill>
                  <a:srgbClr val="000082"/>
                </a:solidFill>
                <a:latin typeface="+mj-lt"/>
                <a:cs typeface="Tahom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008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508528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4724400"/>
            <a:ext cx="5353050" cy="566738"/>
          </a:xfrm>
        </p:spPr>
        <p:txBody>
          <a:bodyPr anchor="b"/>
          <a:lstStyle>
            <a:lvl1pPr algn="l">
              <a:defRPr sz="2000" b="1">
                <a:solidFill>
                  <a:srgbClr val="000082"/>
                </a:solidFill>
                <a:latin typeface="Tahoma" pitchFamily="34" charset="0"/>
                <a:cs typeface="Tahoma"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08000" y="536575"/>
            <a:ext cx="53530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08000" y="5291138"/>
            <a:ext cx="5353050" cy="627062"/>
          </a:xfrm>
        </p:spPr>
        <p:txBody>
          <a:bodyPr/>
          <a:lstStyle>
            <a:lvl1pPr marL="0" indent="0">
              <a:buNone/>
              <a:defRPr sz="1400">
                <a:solidFill>
                  <a:srgbClr val="000082"/>
                </a:solidFill>
                <a:latin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233305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defRPr>
            </a:lvl1pPr>
          </a:lstStyle>
          <a:p>
            <a:r>
              <a:rPr lang="en-US" smtClean="0"/>
              <a:t>Click to edit Master title style</a:t>
            </a:r>
            <a:endParaRPr lang="en-GB"/>
          </a:p>
        </p:txBody>
      </p:sp>
    </p:spTree>
    <p:extLst>
      <p:ext uri="{BB962C8B-B14F-4D97-AF65-F5344CB8AC3E}">
        <p14:creationId xmlns:p14="http://schemas.microsoft.com/office/powerpoint/2010/main" val="20688448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buClr>
                <a:srgbClr val="C00000"/>
              </a:buClr>
              <a:buFont typeface="Wingdings" pitchFamily="2" charset="2"/>
              <a:buChar char="§"/>
              <a:defRPr sz="3200" b="1">
                <a:solidFill>
                  <a:srgbClr val="000082"/>
                </a:solidFill>
              </a:defRPr>
            </a:lvl1pPr>
            <a:lvl2pPr>
              <a:buClr>
                <a:srgbClr val="C00000"/>
              </a:buClr>
              <a:buFont typeface="Tahoma" pitchFamily="34" charset="0"/>
              <a:buChar char="–"/>
              <a:defRPr b="1"/>
            </a:lvl2pPr>
            <a:lvl3pPr>
              <a:buClr>
                <a:srgbClr val="C00000"/>
              </a:buClr>
              <a:buFont typeface="Tahoma" pitchFamily="34" charset="0"/>
              <a:buChar char="–"/>
              <a:defRPr b="1"/>
            </a:lvl3pPr>
            <a:lvl4pPr>
              <a:buClr>
                <a:srgbClr val="C00000"/>
              </a:buClr>
              <a:buFont typeface="Tahoma" pitchFamily="34" charset="0"/>
              <a:buChar char="–"/>
              <a:defRPr b="1"/>
            </a:lvl4pPr>
            <a:lvl5pPr>
              <a:buClr>
                <a:srgbClr val="C00000"/>
              </a:buClr>
              <a:buFont typeface="Tahoma" pitchFamily="34" charset="0"/>
              <a:buChar cha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63728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229100"/>
          </a:xfrm>
        </p:spPr>
        <p:txBody>
          <a:bodyPr/>
          <a:lstStyle>
            <a:lvl1pPr>
              <a:buClr>
                <a:srgbClr val="C00000"/>
              </a:buClr>
              <a:buFont typeface="Wingdings" pitchFamily="2" charset="2"/>
              <a:buChar char="§"/>
              <a:defRPr sz="2400" b="0">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600200"/>
            <a:ext cx="4038600" cy="3473450"/>
          </a:xfrm>
        </p:spPr>
        <p:txBody>
          <a:bodyPr/>
          <a:lstStyle>
            <a:lvl1pPr>
              <a:buClr>
                <a:srgbClr val="C00000"/>
              </a:buClr>
              <a:buFont typeface="Wingdings" pitchFamily="2" charset="2"/>
              <a:buChar char="§"/>
              <a:defRPr sz="2400">
                <a:solidFill>
                  <a:srgbClr val="000082"/>
                </a:solidFill>
              </a:defRPr>
            </a:lvl1pPr>
            <a:lvl2pPr>
              <a:buClr>
                <a:srgbClr val="C00000"/>
              </a:buClr>
              <a:buFont typeface="Wingdings" pitchFamily="2" charset="2"/>
              <a:buChar char="§"/>
              <a:defRPr sz="2400">
                <a:solidFill>
                  <a:srgbClr val="000082"/>
                </a:solidFill>
              </a:defRPr>
            </a:lvl2pPr>
            <a:lvl3pPr>
              <a:buClr>
                <a:srgbClr val="C00000"/>
              </a:buClr>
              <a:buFont typeface="Wingdings" pitchFamily="2" charset="2"/>
              <a:buChar char="§"/>
              <a:defRPr sz="2000">
                <a:solidFill>
                  <a:srgbClr val="000082"/>
                </a:solidFill>
              </a:defRPr>
            </a:lvl3pPr>
            <a:lvl4pPr>
              <a:buClr>
                <a:srgbClr val="C00000"/>
              </a:buClr>
              <a:buFont typeface="Wingdings" pitchFamily="2" charset="2"/>
              <a:buChar char="§"/>
              <a:defRPr sz="2000">
                <a:solidFill>
                  <a:srgbClr val="000082"/>
                </a:solidFill>
              </a:defRPr>
            </a:lvl4pPr>
            <a:lvl5pPr>
              <a:buClr>
                <a:srgbClr val="C00000"/>
              </a:buClr>
              <a:buFont typeface="Wingdings" pitchFamily="2" charset="2"/>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27140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1"/>
            <a:ext cx="4038600" cy="422910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sz="2000">
                <a:solidFill>
                  <a:srgbClr val="000082"/>
                </a:solidFill>
              </a:defRPr>
            </a:lvl4pPr>
            <a:lvl5pPr>
              <a:buClr>
                <a:srgbClr val="C00000"/>
              </a:buClr>
              <a:buFont typeface="Tahoma" pitchFamily="34" charset="0"/>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2"/>
          <p:cNvSpPr>
            <a:spLocks noGrp="1"/>
          </p:cNvSpPr>
          <p:nvPr>
            <p:ph type="body" sz="half" idx="10"/>
          </p:nvPr>
        </p:nvSpPr>
        <p:spPr>
          <a:xfrm>
            <a:off x="4660900" y="1600201"/>
            <a:ext cx="4038600" cy="3562349"/>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sz="2000">
                <a:solidFill>
                  <a:srgbClr val="000082"/>
                </a:solidFill>
              </a:defRPr>
            </a:lvl4pPr>
            <a:lvl5pPr>
              <a:buClr>
                <a:srgbClr val="C00000"/>
              </a:buClr>
              <a:buFont typeface="Tahoma" pitchFamily="34" charset="0"/>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72291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Text Placeholder 2"/>
          <p:cNvSpPr>
            <a:spLocks noGrp="1"/>
          </p:cNvSpPr>
          <p:nvPr>
            <p:ph type="body" sz="half" idx="1"/>
          </p:nvPr>
        </p:nvSpPr>
        <p:spPr>
          <a:xfrm>
            <a:off x="457200" y="1600201"/>
            <a:ext cx="4038600" cy="4246582"/>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600200"/>
            <a:ext cx="4038600" cy="347345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354545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Chart Placeholder 2"/>
          <p:cNvSpPr>
            <a:spLocks noGrp="1"/>
          </p:cNvSpPr>
          <p:nvPr>
            <p:ph type="chart" sz="half" idx="1"/>
          </p:nvPr>
        </p:nvSpPr>
        <p:spPr>
          <a:xfrm>
            <a:off x="457200" y="1600200"/>
            <a:ext cx="4038600" cy="4525963"/>
          </a:xfrm>
        </p:spPr>
        <p:txBody>
          <a:bodyPr/>
          <a:lstStyle>
            <a:lvl1pPr>
              <a:buFont typeface="Wingdings" pitchFamily="2" charset="2"/>
              <a:buChar char="§"/>
              <a:defRPr>
                <a:solidFill>
                  <a:srgbClr val="000082"/>
                </a:solidFill>
              </a:defRPr>
            </a:lvl1pPr>
          </a:lstStyle>
          <a:p>
            <a:pPr lvl="0"/>
            <a:endParaRPr lang="en-GB" noProof="0" dirty="0" smtClean="0"/>
          </a:p>
        </p:txBody>
      </p:sp>
      <p:sp>
        <p:nvSpPr>
          <p:cNvPr id="4" name="Text Placeholder 3"/>
          <p:cNvSpPr>
            <a:spLocks noGrp="1"/>
          </p:cNvSpPr>
          <p:nvPr>
            <p:ph type="body" sz="half" idx="2"/>
          </p:nvPr>
        </p:nvSpPr>
        <p:spPr>
          <a:xfrm>
            <a:off x="4648200" y="1600201"/>
            <a:ext cx="4038600" cy="356235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629060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solidFill>
                  <a:srgbClr val="000082"/>
                </a:solidFill>
                <a:latin typeface="+mj-lt"/>
                <a:cs typeface="Tahoma" pitchFamily="34" charset="0"/>
              </a:defRPr>
            </a:lvl2pPr>
            <a:lvl3pPr>
              <a:buClr>
                <a:srgbClr val="C00000"/>
              </a:buClr>
              <a:buFont typeface="Tahoma" pitchFamily="34" charset="0"/>
              <a:buChar char="–"/>
              <a:defRPr sz="2000">
                <a:solidFill>
                  <a:srgbClr val="000082"/>
                </a:solidFill>
                <a:latin typeface="+mj-lt"/>
                <a:cs typeface="Tahoma" pitchFamily="34" charset="0"/>
              </a:defRPr>
            </a:lvl3pPr>
            <a:lvl4pPr>
              <a:buClr>
                <a:srgbClr val="C00000"/>
              </a:buClr>
              <a:buFont typeface="Tahoma" pitchFamily="34" charset="0"/>
              <a:buChar char="–"/>
              <a:defRPr sz="1800">
                <a:solidFill>
                  <a:srgbClr val="000082"/>
                </a:solidFill>
                <a:latin typeface="+mj-lt"/>
                <a:cs typeface="Tahoma" pitchFamily="34" charset="0"/>
              </a:defRPr>
            </a:lvl4pPr>
            <a:lvl5pPr>
              <a:buClr>
                <a:srgbClr val="C00000"/>
              </a:buClr>
              <a:buFont typeface="Tahoma" pitchFamily="34" charset="0"/>
              <a:buChar char="–"/>
              <a:defRPr sz="1800">
                <a:solidFill>
                  <a:srgbClr val="000082"/>
                </a:solidFill>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latin typeface="+mj-lt"/>
                <a:cs typeface="Tahoma" pitchFamily="34" charset="0"/>
              </a:defRPr>
            </a:lvl2pPr>
            <a:lvl3pPr>
              <a:buClr>
                <a:srgbClr val="C00000"/>
              </a:buClr>
              <a:buFont typeface="Tahoma" pitchFamily="34" charset="0"/>
              <a:buChar char="–"/>
              <a:defRPr sz="2000">
                <a:latin typeface="+mj-lt"/>
                <a:cs typeface="Tahoma" pitchFamily="34" charset="0"/>
              </a:defRPr>
            </a:lvl3pPr>
            <a:lvl4pPr>
              <a:buClr>
                <a:srgbClr val="C00000"/>
              </a:buClr>
              <a:buFont typeface="Tahoma" pitchFamily="34" charset="0"/>
              <a:buChar char="–"/>
              <a:defRPr sz="1800">
                <a:latin typeface="+mj-lt"/>
                <a:cs typeface="Tahoma" pitchFamily="34" charset="0"/>
              </a:defRPr>
            </a:lvl4pPr>
            <a:lvl5pPr>
              <a:buClr>
                <a:srgbClr val="C00000"/>
              </a:buClr>
              <a:buFont typeface="Tahoma" pitchFamily="34" charset="0"/>
              <a:buChar char="–"/>
              <a:defRPr sz="1800">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925904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82"/>
                </a:solidFill>
                <a:latin typeface="+mj-lt"/>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82"/>
                </a:solidFill>
                <a:latin typeface="+mj-lt"/>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
        <p:nvSpPr>
          <p:cNvPr id="8" name="Content Placeholder 2"/>
          <p:cNvSpPr>
            <a:spLocks noGrp="1"/>
          </p:cNvSpPr>
          <p:nvPr>
            <p:ph sz="half" idx="10"/>
          </p:nvPr>
        </p:nvSpPr>
        <p:spPr>
          <a:xfrm>
            <a:off x="457200" y="2325687"/>
            <a:ext cx="4038600" cy="29257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solidFill>
                  <a:srgbClr val="000082"/>
                </a:solidFill>
                <a:latin typeface="+mj-lt"/>
                <a:cs typeface="Tahoma" pitchFamily="34" charset="0"/>
              </a:defRPr>
            </a:lvl2pPr>
            <a:lvl3pPr>
              <a:buClr>
                <a:srgbClr val="C00000"/>
              </a:buClr>
              <a:buFont typeface="Tahoma" pitchFamily="34" charset="0"/>
              <a:buChar char="–"/>
              <a:defRPr sz="2000">
                <a:solidFill>
                  <a:srgbClr val="000082"/>
                </a:solidFill>
                <a:latin typeface="+mj-lt"/>
                <a:cs typeface="Tahoma" pitchFamily="34" charset="0"/>
              </a:defRPr>
            </a:lvl3pPr>
            <a:lvl4pPr>
              <a:buClr>
                <a:srgbClr val="C00000"/>
              </a:buClr>
              <a:buFont typeface="Tahoma" pitchFamily="34" charset="0"/>
              <a:buChar char="–"/>
              <a:defRPr sz="1800">
                <a:solidFill>
                  <a:srgbClr val="000082"/>
                </a:solidFill>
                <a:latin typeface="+mj-lt"/>
                <a:cs typeface="Tahoma" pitchFamily="34" charset="0"/>
              </a:defRPr>
            </a:lvl4pPr>
            <a:lvl5pPr>
              <a:buClr>
                <a:srgbClr val="C00000"/>
              </a:buClr>
              <a:buFont typeface="Tahoma" pitchFamily="34" charset="0"/>
              <a:buChar char="–"/>
              <a:defRPr sz="1800">
                <a:solidFill>
                  <a:srgbClr val="000082"/>
                </a:solidFill>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3"/>
          <p:cNvSpPr>
            <a:spLocks noGrp="1"/>
          </p:cNvSpPr>
          <p:nvPr>
            <p:ph sz="half" idx="2"/>
          </p:nvPr>
        </p:nvSpPr>
        <p:spPr>
          <a:xfrm>
            <a:off x="4648200" y="2325687"/>
            <a:ext cx="4038600" cy="29257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latin typeface="+mj-lt"/>
                <a:cs typeface="Tahoma" pitchFamily="34" charset="0"/>
              </a:defRPr>
            </a:lvl2pPr>
            <a:lvl3pPr>
              <a:buClr>
                <a:srgbClr val="C00000"/>
              </a:buClr>
              <a:buFont typeface="Tahoma" pitchFamily="34" charset="0"/>
              <a:buChar char="–"/>
              <a:defRPr sz="2000">
                <a:latin typeface="+mj-lt"/>
                <a:cs typeface="Tahoma" pitchFamily="34" charset="0"/>
              </a:defRPr>
            </a:lvl3pPr>
            <a:lvl4pPr>
              <a:buClr>
                <a:srgbClr val="C00000"/>
              </a:buClr>
              <a:buFont typeface="Tahoma" pitchFamily="34" charset="0"/>
              <a:buChar char="–"/>
              <a:defRPr sz="1800">
                <a:latin typeface="+mj-lt"/>
                <a:cs typeface="Tahoma" pitchFamily="34" charset="0"/>
              </a:defRPr>
            </a:lvl4pPr>
            <a:lvl5pPr>
              <a:buClr>
                <a:srgbClr val="C00000"/>
              </a:buClr>
              <a:buFont typeface="Tahoma" pitchFamily="34" charset="0"/>
              <a:buChar char="–"/>
              <a:defRPr sz="1800">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8820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82"/>
                </a:solidFill>
                <a:latin typeface="+mj-lt"/>
                <a:cs typeface="Tahoma"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C00000"/>
                </a:solidFill>
                <a:latin typeface="+mj-lt"/>
                <a:cs typeface="Tahom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162406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8436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82"/>
                </a:solidFill>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1"/>
            <a:ext cx="5111750" cy="4845050"/>
          </a:xfrm>
        </p:spPr>
        <p:txBody>
          <a:bodyPr/>
          <a:lstStyle>
            <a:lvl1pPr>
              <a:buClr>
                <a:srgbClr val="C00000"/>
              </a:buClr>
              <a:buFont typeface="Wingdings" pitchFamily="2" charset="2"/>
              <a:buChar char="§"/>
              <a:defRPr sz="3200">
                <a:solidFill>
                  <a:srgbClr val="000082"/>
                </a:solidFill>
                <a:latin typeface="+mj-lt"/>
                <a:cs typeface="Tahoma" pitchFamily="34" charset="0"/>
              </a:defRPr>
            </a:lvl1pPr>
            <a:lvl2pPr>
              <a:buClr>
                <a:srgbClr val="C00000"/>
              </a:buClr>
              <a:buFont typeface="Tahoma" pitchFamily="34" charset="0"/>
              <a:buChar char="–"/>
              <a:defRPr sz="2800">
                <a:solidFill>
                  <a:srgbClr val="000082"/>
                </a:solidFill>
                <a:latin typeface="+mj-lt"/>
                <a:cs typeface="Tahoma" pitchFamily="34" charset="0"/>
              </a:defRPr>
            </a:lvl2pPr>
            <a:lvl3pPr>
              <a:buClr>
                <a:srgbClr val="C00000"/>
              </a:buClr>
              <a:buFont typeface="Tahoma" pitchFamily="34" charset="0"/>
              <a:buChar char="–"/>
              <a:defRPr sz="2400">
                <a:solidFill>
                  <a:srgbClr val="000082"/>
                </a:solidFill>
                <a:latin typeface="+mj-lt"/>
                <a:cs typeface="Tahoma" pitchFamily="34" charset="0"/>
              </a:defRPr>
            </a:lvl3pPr>
            <a:lvl4pPr>
              <a:buClr>
                <a:srgbClr val="C00000"/>
              </a:buClr>
              <a:buFont typeface="Tahoma" pitchFamily="34" charset="0"/>
              <a:buChar char="–"/>
              <a:defRPr sz="2000">
                <a:solidFill>
                  <a:srgbClr val="000082"/>
                </a:solidFill>
                <a:latin typeface="+mj-lt"/>
                <a:cs typeface="Tahoma" pitchFamily="34" charset="0"/>
              </a:defRPr>
            </a:lvl4pPr>
            <a:lvl5pPr>
              <a:buClr>
                <a:srgbClr val="C00000"/>
              </a:buClr>
              <a:buFont typeface="Tahoma" pitchFamily="34" charset="0"/>
              <a:buChar char="–"/>
              <a:defRPr sz="2000">
                <a:solidFill>
                  <a:srgbClr val="000082"/>
                </a:solidFill>
                <a:latin typeface="+mj-lt"/>
                <a:cs typeface="Tahom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008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378140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4724400"/>
            <a:ext cx="5353050" cy="566738"/>
          </a:xfrm>
        </p:spPr>
        <p:txBody>
          <a:bodyPr anchor="b"/>
          <a:lstStyle>
            <a:lvl1pPr algn="l">
              <a:defRPr sz="2000" b="1">
                <a:solidFill>
                  <a:srgbClr val="000082"/>
                </a:solidFill>
                <a:latin typeface="Tahoma" pitchFamily="34" charset="0"/>
                <a:cs typeface="Tahoma"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08000" y="536575"/>
            <a:ext cx="53530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08000" y="5291138"/>
            <a:ext cx="5353050" cy="627062"/>
          </a:xfrm>
        </p:spPr>
        <p:txBody>
          <a:bodyPr/>
          <a:lstStyle>
            <a:lvl1pPr marL="0" indent="0">
              <a:buNone/>
              <a:defRPr sz="1400">
                <a:solidFill>
                  <a:srgbClr val="000082"/>
                </a:solidFill>
                <a:latin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788787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defRPr>
            </a:lvl1pPr>
          </a:lstStyle>
          <a:p>
            <a:r>
              <a:rPr lang="en-US" smtClean="0"/>
              <a:t>Click to edit Master title style</a:t>
            </a:r>
            <a:endParaRPr lang="en-GB"/>
          </a:p>
        </p:txBody>
      </p:sp>
    </p:spTree>
    <p:extLst>
      <p:ext uri="{BB962C8B-B14F-4D97-AF65-F5344CB8AC3E}">
        <p14:creationId xmlns:p14="http://schemas.microsoft.com/office/powerpoint/2010/main" val="26729288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buClr>
                <a:srgbClr val="C00000"/>
              </a:buClr>
              <a:buFont typeface="Wingdings" pitchFamily="2" charset="2"/>
              <a:buChar char="§"/>
              <a:defRPr sz="3200" b="1">
                <a:solidFill>
                  <a:srgbClr val="000082"/>
                </a:solidFill>
              </a:defRPr>
            </a:lvl1pPr>
            <a:lvl2pPr>
              <a:buClr>
                <a:srgbClr val="C00000"/>
              </a:buClr>
              <a:buFont typeface="Tahoma" pitchFamily="34" charset="0"/>
              <a:buChar char="–"/>
              <a:defRPr b="1"/>
            </a:lvl2pPr>
            <a:lvl3pPr>
              <a:buClr>
                <a:srgbClr val="C00000"/>
              </a:buClr>
              <a:buFont typeface="Tahoma" pitchFamily="34" charset="0"/>
              <a:buChar char="–"/>
              <a:defRPr b="1"/>
            </a:lvl3pPr>
            <a:lvl4pPr>
              <a:buClr>
                <a:srgbClr val="C00000"/>
              </a:buClr>
              <a:buFont typeface="Tahoma" pitchFamily="34" charset="0"/>
              <a:buChar char="–"/>
              <a:defRPr b="1"/>
            </a:lvl4pPr>
            <a:lvl5pPr>
              <a:buClr>
                <a:srgbClr val="C00000"/>
              </a:buClr>
              <a:buFont typeface="Tahoma" pitchFamily="34" charset="0"/>
              <a:buChar cha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178223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229100"/>
          </a:xfrm>
        </p:spPr>
        <p:txBody>
          <a:bodyPr/>
          <a:lstStyle>
            <a:lvl1pPr>
              <a:buClr>
                <a:srgbClr val="C00000"/>
              </a:buClr>
              <a:buFont typeface="Wingdings" pitchFamily="2" charset="2"/>
              <a:buChar char="§"/>
              <a:defRPr sz="2400" b="0">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600200"/>
            <a:ext cx="4038600" cy="3473450"/>
          </a:xfrm>
        </p:spPr>
        <p:txBody>
          <a:bodyPr/>
          <a:lstStyle>
            <a:lvl1pPr>
              <a:buClr>
                <a:srgbClr val="C00000"/>
              </a:buClr>
              <a:buFont typeface="Wingdings" pitchFamily="2" charset="2"/>
              <a:buChar char="§"/>
              <a:defRPr sz="2400">
                <a:solidFill>
                  <a:srgbClr val="000082"/>
                </a:solidFill>
              </a:defRPr>
            </a:lvl1pPr>
            <a:lvl2pPr>
              <a:buClr>
                <a:srgbClr val="C00000"/>
              </a:buClr>
              <a:buFont typeface="Wingdings" pitchFamily="2" charset="2"/>
              <a:buChar char="§"/>
              <a:defRPr sz="2400">
                <a:solidFill>
                  <a:srgbClr val="000082"/>
                </a:solidFill>
              </a:defRPr>
            </a:lvl2pPr>
            <a:lvl3pPr>
              <a:buClr>
                <a:srgbClr val="C00000"/>
              </a:buClr>
              <a:buFont typeface="Wingdings" pitchFamily="2" charset="2"/>
              <a:buChar char="§"/>
              <a:defRPr sz="2000">
                <a:solidFill>
                  <a:srgbClr val="000082"/>
                </a:solidFill>
              </a:defRPr>
            </a:lvl3pPr>
            <a:lvl4pPr>
              <a:buClr>
                <a:srgbClr val="C00000"/>
              </a:buClr>
              <a:buFont typeface="Wingdings" pitchFamily="2" charset="2"/>
              <a:buChar char="§"/>
              <a:defRPr sz="2000">
                <a:solidFill>
                  <a:srgbClr val="000082"/>
                </a:solidFill>
              </a:defRPr>
            </a:lvl4pPr>
            <a:lvl5pPr>
              <a:buClr>
                <a:srgbClr val="C00000"/>
              </a:buClr>
              <a:buFont typeface="Wingdings" pitchFamily="2" charset="2"/>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191094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1"/>
            <a:ext cx="4038600" cy="422910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sz="2000">
                <a:solidFill>
                  <a:srgbClr val="000082"/>
                </a:solidFill>
              </a:defRPr>
            </a:lvl4pPr>
            <a:lvl5pPr>
              <a:buClr>
                <a:srgbClr val="C00000"/>
              </a:buClr>
              <a:buFont typeface="Tahoma" pitchFamily="34" charset="0"/>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2"/>
          <p:cNvSpPr>
            <a:spLocks noGrp="1"/>
          </p:cNvSpPr>
          <p:nvPr>
            <p:ph type="body" sz="half" idx="10"/>
          </p:nvPr>
        </p:nvSpPr>
        <p:spPr>
          <a:xfrm>
            <a:off x="4660900" y="1600201"/>
            <a:ext cx="4038600" cy="3562349"/>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sz="2000">
                <a:solidFill>
                  <a:srgbClr val="000082"/>
                </a:solidFill>
              </a:defRPr>
            </a:lvl3pPr>
            <a:lvl4pPr>
              <a:buClr>
                <a:srgbClr val="C00000"/>
              </a:buClr>
              <a:buFont typeface="Tahoma" pitchFamily="34" charset="0"/>
              <a:buChar char="–"/>
              <a:defRPr sz="2000">
                <a:solidFill>
                  <a:srgbClr val="000082"/>
                </a:solidFill>
              </a:defRPr>
            </a:lvl4pPr>
            <a:lvl5pPr>
              <a:buClr>
                <a:srgbClr val="C00000"/>
              </a:buClr>
              <a:buFont typeface="Tahoma" pitchFamily="34" charset="0"/>
              <a:buChar char="–"/>
              <a:defRPr sz="2000">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0230946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Text Placeholder 2"/>
          <p:cNvSpPr>
            <a:spLocks noGrp="1"/>
          </p:cNvSpPr>
          <p:nvPr>
            <p:ph type="body" sz="half" idx="1"/>
          </p:nvPr>
        </p:nvSpPr>
        <p:spPr>
          <a:xfrm>
            <a:off x="457200" y="1600201"/>
            <a:ext cx="4038600" cy="4246582"/>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600200"/>
            <a:ext cx="4038600" cy="347345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sz="2400">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3465793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82"/>
                </a:solidFill>
              </a:defRPr>
            </a:lvl1pPr>
          </a:lstStyle>
          <a:p>
            <a:r>
              <a:rPr lang="en-US" smtClean="0"/>
              <a:t>Click to edit Master title style</a:t>
            </a:r>
            <a:endParaRPr lang="en-GB"/>
          </a:p>
        </p:txBody>
      </p:sp>
      <p:sp>
        <p:nvSpPr>
          <p:cNvPr id="3" name="Chart Placeholder 2"/>
          <p:cNvSpPr>
            <a:spLocks noGrp="1"/>
          </p:cNvSpPr>
          <p:nvPr>
            <p:ph type="chart" sz="half" idx="1"/>
          </p:nvPr>
        </p:nvSpPr>
        <p:spPr>
          <a:xfrm>
            <a:off x="457200" y="1600200"/>
            <a:ext cx="4038600" cy="4525963"/>
          </a:xfrm>
        </p:spPr>
        <p:txBody>
          <a:bodyPr/>
          <a:lstStyle>
            <a:lvl1pPr>
              <a:buFont typeface="Wingdings" pitchFamily="2" charset="2"/>
              <a:buChar char="§"/>
              <a:defRPr>
                <a:solidFill>
                  <a:srgbClr val="000082"/>
                </a:solidFill>
              </a:defRPr>
            </a:lvl1pPr>
          </a:lstStyle>
          <a:p>
            <a:pPr lvl="0"/>
            <a:endParaRPr lang="en-GB" noProof="0" dirty="0" smtClean="0"/>
          </a:p>
        </p:txBody>
      </p:sp>
      <p:sp>
        <p:nvSpPr>
          <p:cNvPr id="4" name="Text Placeholder 3"/>
          <p:cNvSpPr>
            <a:spLocks noGrp="1"/>
          </p:cNvSpPr>
          <p:nvPr>
            <p:ph type="body" sz="half" idx="2"/>
          </p:nvPr>
        </p:nvSpPr>
        <p:spPr>
          <a:xfrm>
            <a:off x="4648200" y="1600201"/>
            <a:ext cx="4038600" cy="3562350"/>
          </a:xfrm>
        </p:spPr>
        <p:txBody>
          <a:bodyPr/>
          <a:lstStyle>
            <a:lvl1pPr>
              <a:buClr>
                <a:srgbClr val="C00000"/>
              </a:buClr>
              <a:buFont typeface="Wingdings" pitchFamily="2" charset="2"/>
              <a:buChar char="§"/>
              <a:defRPr>
                <a:solidFill>
                  <a:srgbClr val="000082"/>
                </a:solidFill>
              </a:defRPr>
            </a:lvl1pPr>
            <a:lvl2pPr>
              <a:buClr>
                <a:srgbClr val="C00000"/>
              </a:buClr>
              <a:buFont typeface="Tahoma" pitchFamily="34" charset="0"/>
              <a:buChar char="–"/>
              <a:defRPr>
                <a:solidFill>
                  <a:srgbClr val="000082"/>
                </a:solidFill>
              </a:defRPr>
            </a:lvl2pPr>
            <a:lvl3pPr>
              <a:buClr>
                <a:srgbClr val="C00000"/>
              </a:buClr>
              <a:buFont typeface="Tahoma" pitchFamily="34" charset="0"/>
              <a:buChar char="–"/>
              <a:defRPr>
                <a:solidFill>
                  <a:srgbClr val="000082"/>
                </a:solidFill>
              </a:defRPr>
            </a:lvl3pPr>
            <a:lvl4pPr>
              <a:buClr>
                <a:srgbClr val="C00000"/>
              </a:buClr>
              <a:buFont typeface="Tahoma" pitchFamily="34" charset="0"/>
              <a:buChar char="–"/>
              <a:defRPr>
                <a:solidFill>
                  <a:srgbClr val="000082"/>
                </a:solidFill>
              </a:defRPr>
            </a:lvl4pPr>
            <a:lvl5pPr>
              <a:buClr>
                <a:srgbClr val="C00000"/>
              </a:buClr>
              <a:buFont typeface="Tahoma" pitchFamily="34" charset="0"/>
              <a:buChar char="–"/>
              <a:defRPr>
                <a:solidFill>
                  <a:srgbClr val="00008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74176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solidFill>
                  <a:srgbClr val="000082"/>
                </a:solidFill>
                <a:latin typeface="+mj-lt"/>
                <a:cs typeface="Tahoma" pitchFamily="34" charset="0"/>
              </a:defRPr>
            </a:lvl2pPr>
            <a:lvl3pPr>
              <a:buClr>
                <a:srgbClr val="C00000"/>
              </a:buClr>
              <a:buFont typeface="Tahoma" pitchFamily="34" charset="0"/>
              <a:buChar char="–"/>
              <a:defRPr sz="2000">
                <a:solidFill>
                  <a:srgbClr val="000082"/>
                </a:solidFill>
                <a:latin typeface="+mj-lt"/>
                <a:cs typeface="Tahoma" pitchFamily="34" charset="0"/>
              </a:defRPr>
            </a:lvl3pPr>
            <a:lvl4pPr>
              <a:buClr>
                <a:srgbClr val="C00000"/>
              </a:buClr>
              <a:buFont typeface="Tahoma" pitchFamily="34" charset="0"/>
              <a:buChar char="–"/>
              <a:defRPr sz="1800">
                <a:solidFill>
                  <a:srgbClr val="000082"/>
                </a:solidFill>
                <a:latin typeface="+mj-lt"/>
                <a:cs typeface="Tahoma" pitchFamily="34" charset="0"/>
              </a:defRPr>
            </a:lvl4pPr>
            <a:lvl5pPr>
              <a:buClr>
                <a:srgbClr val="C00000"/>
              </a:buClr>
              <a:buFont typeface="Tahoma" pitchFamily="34" charset="0"/>
              <a:buChar char="–"/>
              <a:defRPr sz="1800">
                <a:solidFill>
                  <a:srgbClr val="000082"/>
                </a:solidFill>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latin typeface="+mj-lt"/>
                <a:cs typeface="Tahoma" pitchFamily="34" charset="0"/>
              </a:defRPr>
            </a:lvl2pPr>
            <a:lvl3pPr>
              <a:buClr>
                <a:srgbClr val="C00000"/>
              </a:buClr>
              <a:buFont typeface="Tahoma" pitchFamily="34" charset="0"/>
              <a:buChar char="–"/>
              <a:defRPr sz="2000">
                <a:latin typeface="+mj-lt"/>
                <a:cs typeface="Tahoma" pitchFamily="34" charset="0"/>
              </a:defRPr>
            </a:lvl3pPr>
            <a:lvl4pPr>
              <a:buClr>
                <a:srgbClr val="C00000"/>
              </a:buClr>
              <a:buFont typeface="Tahoma" pitchFamily="34" charset="0"/>
              <a:buChar char="–"/>
              <a:defRPr sz="1800">
                <a:latin typeface="+mj-lt"/>
                <a:cs typeface="Tahoma" pitchFamily="34" charset="0"/>
              </a:defRPr>
            </a:lvl4pPr>
            <a:lvl5pPr>
              <a:buClr>
                <a:srgbClr val="C00000"/>
              </a:buClr>
              <a:buFont typeface="Tahoma" pitchFamily="34" charset="0"/>
              <a:buChar char="–"/>
              <a:defRPr sz="1800">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82"/>
                </a:solidFill>
                <a:latin typeface="+mj-lt"/>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82"/>
                </a:solidFill>
                <a:latin typeface="+mj-lt"/>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
        <p:nvSpPr>
          <p:cNvPr id="8" name="Content Placeholder 2"/>
          <p:cNvSpPr>
            <a:spLocks noGrp="1"/>
          </p:cNvSpPr>
          <p:nvPr>
            <p:ph sz="half" idx="10"/>
          </p:nvPr>
        </p:nvSpPr>
        <p:spPr>
          <a:xfrm>
            <a:off x="457200" y="2325687"/>
            <a:ext cx="4038600" cy="29257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solidFill>
                  <a:srgbClr val="000082"/>
                </a:solidFill>
                <a:latin typeface="+mj-lt"/>
                <a:cs typeface="Tahoma" pitchFamily="34" charset="0"/>
              </a:defRPr>
            </a:lvl2pPr>
            <a:lvl3pPr>
              <a:buClr>
                <a:srgbClr val="C00000"/>
              </a:buClr>
              <a:buFont typeface="Tahoma" pitchFamily="34" charset="0"/>
              <a:buChar char="–"/>
              <a:defRPr sz="2000">
                <a:solidFill>
                  <a:srgbClr val="000082"/>
                </a:solidFill>
                <a:latin typeface="+mj-lt"/>
                <a:cs typeface="Tahoma" pitchFamily="34" charset="0"/>
              </a:defRPr>
            </a:lvl3pPr>
            <a:lvl4pPr>
              <a:buClr>
                <a:srgbClr val="C00000"/>
              </a:buClr>
              <a:buFont typeface="Tahoma" pitchFamily="34" charset="0"/>
              <a:buChar char="–"/>
              <a:defRPr sz="1800">
                <a:solidFill>
                  <a:srgbClr val="000082"/>
                </a:solidFill>
                <a:latin typeface="+mj-lt"/>
                <a:cs typeface="Tahoma" pitchFamily="34" charset="0"/>
              </a:defRPr>
            </a:lvl4pPr>
            <a:lvl5pPr>
              <a:buClr>
                <a:srgbClr val="C00000"/>
              </a:buClr>
              <a:buFont typeface="Tahoma" pitchFamily="34" charset="0"/>
              <a:buChar char="–"/>
              <a:defRPr sz="1800">
                <a:solidFill>
                  <a:srgbClr val="000082"/>
                </a:solidFill>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3"/>
          <p:cNvSpPr>
            <a:spLocks noGrp="1"/>
          </p:cNvSpPr>
          <p:nvPr>
            <p:ph sz="half" idx="2"/>
          </p:nvPr>
        </p:nvSpPr>
        <p:spPr>
          <a:xfrm>
            <a:off x="4648200" y="2325687"/>
            <a:ext cx="4038600" cy="2925763"/>
          </a:xfrm>
        </p:spPr>
        <p:txBody>
          <a:bodyPr/>
          <a:lstStyle>
            <a:lvl1pPr>
              <a:buClr>
                <a:srgbClr val="C00000"/>
              </a:buClr>
              <a:buFont typeface="Wingdings" pitchFamily="2" charset="2"/>
              <a:buChar char="§"/>
              <a:defRPr sz="2800">
                <a:solidFill>
                  <a:srgbClr val="000082"/>
                </a:solidFill>
                <a:latin typeface="+mj-lt"/>
                <a:cs typeface="Tahoma" pitchFamily="34" charset="0"/>
              </a:defRPr>
            </a:lvl1pPr>
            <a:lvl2pPr>
              <a:buClr>
                <a:srgbClr val="C00000"/>
              </a:buClr>
              <a:buFont typeface="Tahoma" pitchFamily="34" charset="0"/>
              <a:buChar char="–"/>
              <a:defRPr sz="2400">
                <a:latin typeface="+mj-lt"/>
                <a:cs typeface="Tahoma" pitchFamily="34" charset="0"/>
              </a:defRPr>
            </a:lvl2pPr>
            <a:lvl3pPr>
              <a:buClr>
                <a:srgbClr val="C00000"/>
              </a:buClr>
              <a:buFont typeface="Tahoma" pitchFamily="34" charset="0"/>
              <a:buChar char="–"/>
              <a:defRPr sz="2000">
                <a:latin typeface="+mj-lt"/>
                <a:cs typeface="Tahoma" pitchFamily="34" charset="0"/>
              </a:defRPr>
            </a:lvl3pPr>
            <a:lvl4pPr>
              <a:buClr>
                <a:srgbClr val="C00000"/>
              </a:buClr>
              <a:buFont typeface="Tahoma" pitchFamily="34" charset="0"/>
              <a:buChar char="–"/>
              <a:defRPr sz="1800">
                <a:latin typeface="+mj-lt"/>
                <a:cs typeface="Tahoma" pitchFamily="34" charset="0"/>
              </a:defRPr>
            </a:lvl4pPr>
            <a:lvl5pPr>
              <a:buClr>
                <a:srgbClr val="C00000"/>
              </a:buClr>
              <a:buFont typeface="Tahoma" pitchFamily="34" charset="0"/>
              <a:buChar char="–"/>
              <a:defRPr sz="1800">
                <a:latin typeface="+mj-lt"/>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82"/>
                </a:solidFill>
                <a:latin typeface="+mj-lt"/>
                <a:cs typeface="Tahoma" pitchFamily="34" charset="0"/>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82"/>
                </a:solidFill>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1"/>
            <a:ext cx="5111750" cy="4845050"/>
          </a:xfrm>
        </p:spPr>
        <p:txBody>
          <a:bodyPr/>
          <a:lstStyle>
            <a:lvl1pPr>
              <a:buClr>
                <a:srgbClr val="C00000"/>
              </a:buClr>
              <a:buFont typeface="Wingdings" pitchFamily="2" charset="2"/>
              <a:buChar char="§"/>
              <a:defRPr sz="3200">
                <a:solidFill>
                  <a:srgbClr val="000082"/>
                </a:solidFill>
                <a:latin typeface="+mj-lt"/>
                <a:cs typeface="Tahoma" pitchFamily="34" charset="0"/>
              </a:defRPr>
            </a:lvl1pPr>
            <a:lvl2pPr>
              <a:buClr>
                <a:srgbClr val="C00000"/>
              </a:buClr>
              <a:buFont typeface="Tahoma" pitchFamily="34" charset="0"/>
              <a:buChar char="–"/>
              <a:defRPr sz="2800">
                <a:solidFill>
                  <a:srgbClr val="000082"/>
                </a:solidFill>
                <a:latin typeface="+mj-lt"/>
                <a:cs typeface="Tahoma" pitchFamily="34" charset="0"/>
              </a:defRPr>
            </a:lvl2pPr>
            <a:lvl3pPr>
              <a:buClr>
                <a:srgbClr val="C00000"/>
              </a:buClr>
              <a:buFont typeface="Tahoma" pitchFamily="34" charset="0"/>
              <a:buChar char="–"/>
              <a:defRPr sz="2400">
                <a:solidFill>
                  <a:srgbClr val="000082"/>
                </a:solidFill>
                <a:latin typeface="+mj-lt"/>
                <a:cs typeface="Tahoma" pitchFamily="34" charset="0"/>
              </a:defRPr>
            </a:lvl3pPr>
            <a:lvl4pPr>
              <a:buClr>
                <a:srgbClr val="C00000"/>
              </a:buClr>
              <a:buFont typeface="Tahoma" pitchFamily="34" charset="0"/>
              <a:buChar char="–"/>
              <a:defRPr sz="2000">
                <a:solidFill>
                  <a:srgbClr val="000082"/>
                </a:solidFill>
                <a:latin typeface="+mj-lt"/>
                <a:cs typeface="Tahoma" pitchFamily="34" charset="0"/>
              </a:defRPr>
            </a:lvl4pPr>
            <a:lvl5pPr>
              <a:buClr>
                <a:srgbClr val="C00000"/>
              </a:buClr>
              <a:buFont typeface="Tahoma" pitchFamily="34" charset="0"/>
              <a:buChar char="–"/>
              <a:defRPr sz="2000">
                <a:solidFill>
                  <a:srgbClr val="000082"/>
                </a:solidFill>
                <a:latin typeface="+mj-lt"/>
                <a:cs typeface="Tahom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008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4724400"/>
            <a:ext cx="5353050" cy="566738"/>
          </a:xfrm>
        </p:spPr>
        <p:txBody>
          <a:bodyPr anchor="b"/>
          <a:lstStyle>
            <a:lvl1pPr algn="l">
              <a:defRPr sz="2000" b="1">
                <a:solidFill>
                  <a:srgbClr val="000082"/>
                </a:solidFill>
                <a:latin typeface="Tahoma" pitchFamily="34" charset="0"/>
                <a:cs typeface="Tahoma"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08000" y="536575"/>
            <a:ext cx="53530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08000" y="5291138"/>
            <a:ext cx="5353050" cy="627062"/>
          </a:xfrm>
        </p:spPr>
        <p:txBody>
          <a:bodyPr/>
          <a:lstStyle>
            <a:lvl1pPr marL="0" indent="0">
              <a:buNone/>
              <a:defRPr sz="1400">
                <a:solidFill>
                  <a:srgbClr val="000082"/>
                </a:solidFill>
                <a:latin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4"/>
          <p:cNvSpPr>
            <a:spLocks noGrp="1" noChangeArrowheads="1"/>
          </p:cNvSpPr>
          <p:nvPr>
            <p:ph type="body" idx="1"/>
          </p:nvPr>
        </p:nvSpPr>
        <p:spPr bwMode="auto">
          <a:xfrm>
            <a:off x="457200" y="1600201"/>
            <a:ext cx="8229600" cy="360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1159" name="Text Box 7"/>
          <p:cNvSpPr txBox="1">
            <a:spLocks noChangeArrowheads="1"/>
          </p:cNvSpPr>
          <p:nvPr userDrawn="1"/>
        </p:nvSpPr>
        <p:spPr bwMode="auto">
          <a:xfrm>
            <a:off x="7095735" y="6284957"/>
            <a:ext cx="1861330" cy="338140"/>
          </a:xfrm>
          <a:prstGeom prst="rect">
            <a:avLst/>
          </a:prstGeom>
          <a:noFill/>
          <a:ln w="9525">
            <a:noFill/>
            <a:miter lim="800000"/>
            <a:headEnd/>
            <a:tailEnd/>
          </a:ln>
          <a:effectLst/>
        </p:spPr>
        <p:txBody>
          <a:bodyPr wrap="square">
            <a:spAutoFit/>
          </a:bodyPr>
          <a:lstStyle/>
          <a:p>
            <a:pPr algn="l">
              <a:spcBef>
                <a:spcPct val="0"/>
              </a:spcBef>
              <a:defRPr/>
            </a:pPr>
            <a:r>
              <a:rPr lang="en-US" sz="800" b="0" dirty="0" smtClean="0">
                <a:solidFill>
                  <a:schemeClr val="bg1">
                    <a:lumMod val="50000"/>
                  </a:schemeClr>
                </a:solidFill>
                <a:latin typeface="+mj-lt"/>
              </a:rPr>
              <a:t>Which bits are you missing?</a:t>
            </a:r>
          </a:p>
          <a:p>
            <a:pPr algn="l">
              <a:spcBef>
                <a:spcPct val="0"/>
              </a:spcBef>
              <a:defRPr/>
            </a:pPr>
            <a:r>
              <a:rPr lang="en-US" sz="800" b="0" dirty="0" smtClean="0">
                <a:solidFill>
                  <a:schemeClr val="bg1">
                    <a:lumMod val="50000"/>
                  </a:schemeClr>
                </a:solidFill>
                <a:latin typeface="+mj-lt"/>
              </a:rPr>
              <a:t>© PASMA 2014</a:t>
            </a:r>
            <a:endParaRPr lang="en-US" sz="800" b="0" dirty="0">
              <a:solidFill>
                <a:schemeClr val="bg1">
                  <a:lumMod val="50000"/>
                </a:schemeClr>
              </a:solidFill>
              <a:latin typeface="+mj-lt"/>
            </a:endParaRPr>
          </a:p>
        </p:txBody>
      </p:sp>
      <p:grpSp>
        <p:nvGrpSpPr>
          <p:cNvPr id="10" name="Group 9"/>
          <p:cNvGrpSpPr/>
          <p:nvPr userDrawn="1"/>
        </p:nvGrpSpPr>
        <p:grpSpPr>
          <a:xfrm>
            <a:off x="6038850" y="5295900"/>
            <a:ext cx="2935153" cy="690756"/>
            <a:chOff x="6038850" y="2195319"/>
            <a:chExt cx="2935153" cy="690756"/>
          </a:xfrm>
        </p:grpSpPr>
        <p:grpSp>
          <p:nvGrpSpPr>
            <p:cNvPr id="12" name="Group 3"/>
            <p:cNvGrpSpPr>
              <a:grpSpLocks noChangeAspect="1"/>
            </p:cNvGrpSpPr>
            <p:nvPr userDrawn="1"/>
          </p:nvGrpSpPr>
          <p:grpSpPr bwMode="auto">
            <a:xfrm>
              <a:off x="6038850" y="2317750"/>
              <a:ext cx="2898775" cy="568325"/>
              <a:chOff x="3792" y="3379"/>
              <a:chExt cx="1826" cy="358"/>
            </a:xfrm>
          </p:grpSpPr>
          <p:sp>
            <p:nvSpPr>
              <p:cNvPr id="16" name="AutoShape 2"/>
              <p:cNvSpPr>
                <a:spLocks noChangeAspect="1" noChangeArrowheads="1" noTextEdit="1"/>
              </p:cNvSpPr>
              <p:nvPr userDrawn="1"/>
            </p:nvSpPr>
            <p:spPr bwMode="auto">
              <a:xfrm>
                <a:off x="3792" y="3379"/>
                <a:ext cx="1826" cy="3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4"/>
              <p:cNvSpPr>
                <a:spLocks noChangeArrowheads="1"/>
              </p:cNvSpPr>
              <p:nvPr userDrawn="1"/>
            </p:nvSpPr>
            <p:spPr bwMode="auto">
              <a:xfrm>
                <a:off x="3792" y="3379"/>
                <a:ext cx="1822" cy="354"/>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5"/>
              <p:cNvSpPr>
                <a:spLocks noEditPoints="1"/>
              </p:cNvSpPr>
              <p:nvPr userDrawn="1"/>
            </p:nvSpPr>
            <p:spPr bwMode="auto">
              <a:xfrm>
                <a:off x="3792" y="3385"/>
                <a:ext cx="262" cy="347"/>
              </a:xfrm>
              <a:custGeom>
                <a:avLst/>
                <a:gdLst/>
                <a:ahLst/>
                <a:cxnLst>
                  <a:cxn ang="0">
                    <a:pos x="79" y="36"/>
                  </a:cxn>
                  <a:cxn ang="0">
                    <a:pos x="79" y="159"/>
                  </a:cxn>
                  <a:cxn ang="0">
                    <a:pos x="111" y="159"/>
                  </a:cxn>
                  <a:cxn ang="0">
                    <a:pos x="122" y="158"/>
                  </a:cxn>
                  <a:cxn ang="0">
                    <a:pos x="133" y="156"/>
                  </a:cxn>
                  <a:cxn ang="0">
                    <a:pos x="144" y="154"/>
                  </a:cxn>
                  <a:cxn ang="0">
                    <a:pos x="153" y="151"/>
                  </a:cxn>
                  <a:cxn ang="0">
                    <a:pos x="162" y="146"/>
                  </a:cxn>
                  <a:cxn ang="0">
                    <a:pos x="169" y="139"/>
                  </a:cxn>
                  <a:cxn ang="0">
                    <a:pos x="175" y="131"/>
                  </a:cxn>
                  <a:cxn ang="0">
                    <a:pos x="180" y="121"/>
                  </a:cxn>
                  <a:cxn ang="0">
                    <a:pos x="183" y="109"/>
                  </a:cxn>
                  <a:cxn ang="0">
                    <a:pos x="184" y="95"/>
                  </a:cxn>
                  <a:cxn ang="0">
                    <a:pos x="183" y="82"/>
                  </a:cxn>
                  <a:cxn ang="0">
                    <a:pos x="180" y="70"/>
                  </a:cxn>
                  <a:cxn ang="0">
                    <a:pos x="176" y="61"/>
                  </a:cxn>
                  <a:cxn ang="0">
                    <a:pos x="170" y="54"/>
                  </a:cxn>
                  <a:cxn ang="0">
                    <a:pos x="162" y="47"/>
                  </a:cxn>
                  <a:cxn ang="0">
                    <a:pos x="152" y="43"/>
                  </a:cxn>
                  <a:cxn ang="0">
                    <a:pos x="141" y="39"/>
                  </a:cxn>
                  <a:cxn ang="0">
                    <a:pos x="128" y="38"/>
                  </a:cxn>
                  <a:cxn ang="0">
                    <a:pos x="115" y="37"/>
                  </a:cxn>
                  <a:cxn ang="0">
                    <a:pos x="98" y="36"/>
                  </a:cxn>
                  <a:cxn ang="0">
                    <a:pos x="79" y="36"/>
                  </a:cxn>
                  <a:cxn ang="0">
                    <a:pos x="0" y="0"/>
                  </a:cxn>
                  <a:cxn ang="0">
                    <a:pos x="118" y="0"/>
                  </a:cxn>
                  <a:cxn ang="0">
                    <a:pos x="138" y="1"/>
                  </a:cxn>
                  <a:cxn ang="0">
                    <a:pos x="156" y="2"/>
                  </a:cxn>
                  <a:cxn ang="0">
                    <a:pos x="173" y="5"/>
                  </a:cxn>
                  <a:cxn ang="0">
                    <a:pos x="189" y="8"/>
                  </a:cxn>
                  <a:cxn ang="0">
                    <a:pos x="203" y="12"/>
                  </a:cxn>
                  <a:cxn ang="0">
                    <a:pos x="216" y="18"/>
                  </a:cxn>
                  <a:cxn ang="0">
                    <a:pos x="228" y="24"/>
                  </a:cxn>
                  <a:cxn ang="0">
                    <a:pos x="238" y="32"/>
                  </a:cxn>
                  <a:cxn ang="0">
                    <a:pos x="247" y="42"/>
                  </a:cxn>
                  <a:cxn ang="0">
                    <a:pos x="253" y="52"/>
                  </a:cxn>
                  <a:cxn ang="0">
                    <a:pos x="258" y="65"/>
                  </a:cxn>
                  <a:cxn ang="0">
                    <a:pos x="261" y="79"/>
                  </a:cxn>
                  <a:cxn ang="0">
                    <a:pos x="262" y="96"/>
                  </a:cxn>
                  <a:cxn ang="0">
                    <a:pos x="261" y="112"/>
                  </a:cxn>
                  <a:cxn ang="0">
                    <a:pos x="258" y="126"/>
                  </a:cxn>
                  <a:cxn ang="0">
                    <a:pos x="253" y="139"/>
                  </a:cxn>
                  <a:cxn ang="0">
                    <a:pos x="246" y="150"/>
                  </a:cxn>
                  <a:cxn ang="0">
                    <a:pos x="237" y="160"/>
                  </a:cxn>
                  <a:cxn ang="0">
                    <a:pos x="227" y="167"/>
                  </a:cxn>
                  <a:cxn ang="0">
                    <a:pos x="217" y="175"/>
                  </a:cxn>
                  <a:cxn ang="0">
                    <a:pos x="205" y="180"/>
                  </a:cxn>
                  <a:cxn ang="0">
                    <a:pos x="192" y="185"/>
                  </a:cxn>
                  <a:cxn ang="0">
                    <a:pos x="179" y="188"/>
                  </a:cxn>
                  <a:cxn ang="0">
                    <a:pos x="165" y="191"/>
                  </a:cxn>
                  <a:cxn ang="0">
                    <a:pos x="138" y="194"/>
                  </a:cxn>
                  <a:cxn ang="0">
                    <a:pos x="111" y="196"/>
                  </a:cxn>
                  <a:cxn ang="0">
                    <a:pos x="79" y="196"/>
                  </a:cxn>
                  <a:cxn ang="0">
                    <a:pos x="79" y="347"/>
                  </a:cxn>
                  <a:cxn ang="0">
                    <a:pos x="0" y="347"/>
                  </a:cxn>
                  <a:cxn ang="0">
                    <a:pos x="0" y="0"/>
                  </a:cxn>
                </a:cxnLst>
                <a:rect l="0" t="0" r="r" b="b"/>
                <a:pathLst>
                  <a:path w="262" h="347">
                    <a:moveTo>
                      <a:pt x="79" y="36"/>
                    </a:moveTo>
                    <a:lnTo>
                      <a:pt x="79" y="159"/>
                    </a:lnTo>
                    <a:lnTo>
                      <a:pt x="111" y="159"/>
                    </a:lnTo>
                    <a:lnTo>
                      <a:pt x="122" y="158"/>
                    </a:lnTo>
                    <a:lnTo>
                      <a:pt x="133" y="156"/>
                    </a:lnTo>
                    <a:lnTo>
                      <a:pt x="144" y="154"/>
                    </a:lnTo>
                    <a:lnTo>
                      <a:pt x="153" y="151"/>
                    </a:lnTo>
                    <a:lnTo>
                      <a:pt x="162" y="146"/>
                    </a:lnTo>
                    <a:lnTo>
                      <a:pt x="169" y="139"/>
                    </a:lnTo>
                    <a:lnTo>
                      <a:pt x="175" y="131"/>
                    </a:lnTo>
                    <a:lnTo>
                      <a:pt x="180" y="121"/>
                    </a:lnTo>
                    <a:lnTo>
                      <a:pt x="183" y="109"/>
                    </a:lnTo>
                    <a:lnTo>
                      <a:pt x="184" y="95"/>
                    </a:lnTo>
                    <a:lnTo>
                      <a:pt x="183" y="82"/>
                    </a:lnTo>
                    <a:lnTo>
                      <a:pt x="180" y="70"/>
                    </a:lnTo>
                    <a:lnTo>
                      <a:pt x="176" y="61"/>
                    </a:lnTo>
                    <a:lnTo>
                      <a:pt x="170" y="54"/>
                    </a:lnTo>
                    <a:lnTo>
                      <a:pt x="162" y="47"/>
                    </a:lnTo>
                    <a:lnTo>
                      <a:pt x="152" y="43"/>
                    </a:lnTo>
                    <a:lnTo>
                      <a:pt x="141" y="39"/>
                    </a:lnTo>
                    <a:lnTo>
                      <a:pt x="128" y="38"/>
                    </a:lnTo>
                    <a:lnTo>
                      <a:pt x="115" y="37"/>
                    </a:lnTo>
                    <a:lnTo>
                      <a:pt x="98" y="36"/>
                    </a:lnTo>
                    <a:lnTo>
                      <a:pt x="79" y="36"/>
                    </a:lnTo>
                    <a:close/>
                    <a:moveTo>
                      <a:pt x="0" y="0"/>
                    </a:moveTo>
                    <a:lnTo>
                      <a:pt x="118" y="0"/>
                    </a:lnTo>
                    <a:lnTo>
                      <a:pt x="138" y="1"/>
                    </a:lnTo>
                    <a:lnTo>
                      <a:pt x="156" y="2"/>
                    </a:lnTo>
                    <a:lnTo>
                      <a:pt x="173" y="5"/>
                    </a:lnTo>
                    <a:lnTo>
                      <a:pt x="189" y="8"/>
                    </a:lnTo>
                    <a:lnTo>
                      <a:pt x="203" y="12"/>
                    </a:lnTo>
                    <a:lnTo>
                      <a:pt x="216" y="18"/>
                    </a:lnTo>
                    <a:lnTo>
                      <a:pt x="228" y="24"/>
                    </a:lnTo>
                    <a:lnTo>
                      <a:pt x="238" y="32"/>
                    </a:lnTo>
                    <a:lnTo>
                      <a:pt x="247" y="42"/>
                    </a:lnTo>
                    <a:lnTo>
                      <a:pt x="253" y="52"/>
                    </a:lnTo>
                    <a:lnTo>
                      <a:pt x="258" y="65"/>
                    </a:lnTo>
                    <a:lnTo>
                      <a:pt x="261" y="79"/>
                    </a:lnTo>
                    <a:lnTo>
                      <a:pt x="262" y="96"/>
                    </a:lnTo>
                    <a:lnTo>
                      <a:pt x="261" y="112"/>
                    </a:lnTo>
                    <a:lnTo>
                      <a:pt x="258" y="126"/>
                    </a:lnTo>
                    <a:lnTo>
                      <a:pt x="253" y="139"/>
                    </a:lnTo>
                    <a:lnTo>
                      <a:pt x="246" y="150"/>
                    </a:lnTo>
                    <a:lnTo>
                      <a:pt x="237" y="160"/>
                    </a:lnTo>
                    <a:lnTo>
                      <a:pt x="227" y="167"/>
                    </a:lnTo>
                    <a:lnTo>
                      <a:pt x="217" y="175"/>
                    </a:lnTo>
                    <a:lnTo>
                      <a:pt x="205" y="180"/>
                    </a:lnTo>
                    <a:lnTo>
                      <a:pt x="192" y="185"/>
                    </a:lnTo>
                    <a:lnTo>
                      <a:pt x="179" y="188"/>
                    </a:lnTo>
                    <a:lnTo>
                      <a:pt x="165" y="191"/>
                    </a:lnTo>
                    <a:lnTo>
                      <a:pt x="138" y="194"/>
                    </a:lnTo>
                    <a:lnTo>
                      <a:pt x="111" y="196"/>
                    </a:lnTo>
                    <a:lnTo>
                      <a:pt x="79" y="196"/>
                    </a:lnTo>
                    <a:lnTo>
                      <a:pt x="79" y="347"/>
                    </a:lnTo>
                    <a:lnTo>
                      <a:pt x="0" y="347"/>
                    </a:lnTo>
                    <a:lnTo>
                      <a:pt x="0"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6"/>
              <p:cNvSpPr>
                <a:spLocks/>
              </p:cNvSpPr>
              <p:nvPr userDrawn="1"/>
            </p:nvSpPr>
            <p:spPr bwMode="auto">
              <a:xfrm>
                <a:off x="4442" y="3379"/>
                <a:ext cx="267" cy="358"/>
              </a:xfrm>
              <a:custGeom>
                <a:avLst/>
                <a:gdLst/>
                <a:ahLst/>
                <a:cxnLst>
                  <a:cxn ang="0">
                    <a:pos x="154" y="1"/>
                  </a:cxn>
                  <a:cxn ang="0">
                    <a:pos x="188" y="3"/>
                  </a:cxn>
                  <a:cxn ang="0">
                    <a:pos x="217" y="6"/>
                  </a:cxn>
                  <a:cxn ang="0">
                    <a:pos x="236" y="10"/>
                  </a:cxn>
                  <a:cxn ang="0">
                    <a:pos x="230" y="61"/>
                  </a:cxn>
                  <a:cxn ang="0">
                    <a:pos x="212" y="54"/>
                  </a:cxn>
                  <a:cxn ang="0">
                    <a:pos x="186" y="48"/>
                  </a:cxn>
                  <a:cxn ang="0">
                    <a:pos x="156" y="42"/>
                  </a:cxn>
                  <a:cxn ang="0">
                    <a:pos x="125" y="40"/>
                  </a:cxn>
                  <a:cxn ang="0">
                    <a:pos x="100" y="43"/>
                  </a:cxn>
                  <a:cxn ang="0">
                    <a:pos x="82" y="52"/>
                  </a:cxn>
                  <a:cxn ang="0">
                    <a:pos x="71" y="67"/>
                  </a:cxn>
                  <a:cxn ang="0">
                    <a:pos x="71" y="85"/>
                  </a:cxn>
                  <a:cxn ang="0">
                    <a:pos x="81" y="101"/>
                  </a:cxn>
                  <a:cxn ang="0">
                    <a:pos x="98" y="115"/>
                  </a:cxn>
                  <a:cxn ang="0">
                    <a:pos x="121" y="128"/>
                  </a:cxn>
                  <a:cxn ang="0">
                    <a:pos x="147" y="141"/>
                  </a:cxn>
                  <a:cxn ang="0">
                    <a:pos x="176" y="154"/>
                  </a:cxn>
                  <a:cxn ang="0">
                    <a:pos x="203" y="168"/>
                  </a:cxn>
                  <a:cxn ang="0">
                    <a:pos x="228" y="184"/>
                  </a:cxn>
                  <a:cxn ang="0">
                    <a:pos x="248" y="204"/>
                  </a:cxn>
                  <a:cxn ang="0">
                    <a:pos x="262" y="227"/>
                  </a:cxn>
                  <a:cxn ang="0">
                    <a:pos x="267" y="255"/>
                  </a:cxn>
                  <a:cxn ang="0">
                    <a:pos x="263" y="286"/>
                  </a:cxn>
                  <a:cxn ang="0">
                    <a:pos x="250" y="312"/>
                  </a:cxn>
                  <a:cxn ang="0">
                    <a:pos x="229" y="331"/>
                  </a:cxn>
                  <a:cxn ang="0">
                    <a:pos x="203" y="345"/>
                  </a:cxn>
                  <a:cxn ang="0">
                    <a:pos x="171" y="354"/>
                  </a:cxn>
                  <a:cxn ang="0">
                    <a:pos x="135" y="358"/>
                  </a:cxn>
                  <a:cxn ang="0">
                    <a:pos x="97" y="358"/>
                  </a:cxn>
                  <a:cxn ang="0">
                    <a:pos x="63" y="354"/>
                  </a:cxn>
                  <a:cxn ang="0">
                    <a:pos x="34" y="349"/>
                  </a:cxn>
                  <a:cxn ang="0">
                    <a:pos x="13" y="344"/>
                  </a:cxn>
                  <a:cxn ang="0">
                    <a:pos x="6" y="281"/>
                  </a:cxn>
                  <a:cxn ang="0">
                    <a:pos x="41" y="298"/>
                  </a:cxn>
                  <a:cxn ang="0">
                    <a:pos x="83" y="313"/>
                  </a:cxn>
                  <a:cxn ang="0">
                    <a:pos x="127" y="318"/>
                  </a:cxn>
                  <a:cxn ang="0">
                    <a:pos x="144" y="317"/>
                  </a:cxn>
                  <a:cxn ang="0">
                    <a:pos x="161" y="313"/>
                  </a:cxn>
                  <a:cxn ang="0">
                    <a:pos x="176" y="305"/>
                  </a:cxn>
                  <a:cxn ang="0">
                    <a:pos x="187" y="293"/>
                  </a:cxn>
                  <a:cxn ang="0">
                    <a:pos x="191" y="276"/>
                  </a:cxn>
                  <a:cxn ang="0">
                    <a:pos x="186" y="256"/>
                  </a:cxn>
                  <a:cxn ang="0">
                    <a:pos x="172" y="239"/>
                  </a:cxn>
                  <a:cxn ang="0">
                    <a:pos x="153" y="224"/>
                  </a:cxn>
                  <a:cxn ang="0">
                    <a:pos x="129" y="210"/>
                  </a:cxn>
                  <a:cxn ang="0">
                    <a:pos x="102" y="198"/>
                  </a:cxn>
                  <a:cxn ang="0">
                    <a:pos x="62" y="177"/>
                  </a:cxn>
                  <a:cxn ang="0">
                    <a:pos x="37" y="161"/>
                  </a:cxn>
                  <a:cxn ang="0">
                    <a:pos x="18" y="141"/>
                  </a:cxn>
                  <a:cxn ang="0">
                    <a:pos x="5" y="118"/>
                  </a:cxn>
                  <a:cxn ang="0">
                    <a:pos x="0" y="89"/>
                  </a:cxn>
                  <a:cxn ang="0">
                    <a:pos x="5" y="58"/>
                  </a:cxn>
                  <a:cxn ang="0">
                    <a:pos x="22" y="34"/>
                  </a:cxn>
                  <a:cxn ang="0">
                    <a:pos x="50" y="15"/>
                  </a:cxn>
                  <a:cxn ang="0">
                    <a:pos x="88" y="4"/>
                  </a:cxn>
                  <a:cxn ang="0">
                    <a:pos x="136" y="0"/>
                  </a:cxn>
                </a:cxnLst>
                <a:rect l="0" t="0" r="r" b="b"/>
                <a:pathLst>
                  <a:path w="267" h="358">
                    <a:moveTo>
                      <a:pt x="136" y="0"/>
                    </a:moveTo>
                    <a:lnTo>
                      <a:pt x="154" y="1"/>
                    </a:lnTo>
                    <a:lnTo>
                      <a:pt x="172" y="1"/>
                    </a:lnTo>
                    <a:lnTo>
                      <a:pt x="188" y="3"/>
                    </a:lnTo>
                    <a:lnTo>
                      <a:pt x="204" y="5"/>
                    </a:lnTo>
                    <a:lnTo>
                      <a:pt x="217" y="6"/>
                    </a:lnTo>
                    <a:lnTo>
                      <a:pt x="228" y="8"/>
                    </a:lnTo>
                    <a:lnTo>
                      <a:pt x="236" y="10"/>
                    </a:lnTo>
                    <a:lnTo>
                      <a:pt x="236" y="63"/>
                    </a:lnTo>
                    <a:lnTo>
                      <a:pt x="230" y="61"/>
                    </a:lnTo>
                    <a:lnTo>
                      <a:pt x="222" y="58"/>
                    </a:lnTo>
                    <a:lnTo>
                      <a:pt x="212" y="54"/>
                    </a:lnTo>
                    <a:lnTo>
                      <a:pt x="199" y="51"/>
                    </a:lnTo>
                    <a:lnTo>
                      <a:pt x="186" y="48"/>
                    </a:lnTo>
                    <a:lnTo>
                      <a:pt x="172" y="44"/>
                    </a:lnTo>
                    <a:lnTo>
                      <a:pt x="156" y="42"/>
                    </a:lnTo>
                    <a:lnTo>
                      <a:pt x="141" y="40"/>
                    </a:lnTo>
                    <a:lnTo>
                      <a:pt x="125" y="40"/>
                    </a:lnTo>
                    <a:lnTo>
                      <a:pt x="112" y="40"/>
                    </a:lnTo>
                    <a:lnTo>
                      <a:pt x="100" y="43"/>
                    </a:lnTo>
                    <a:lnTo>
                      <a:pt x="90" y="47"/>
                    </a:lnTo>
                    <a:lnTo>
                      <a:pt x="82" y="52"/>
                    </a:lnTo>
                    <a:lnTo>
                      <a:pt x="75" y="59"/>
                    </a:lnTo>
                    <a:lnTo>
                      <a:pt x="71" y="67"/>
                    </a:lnTo>
                    <a:lnTo>
                      <a:pt x="70" y="75"/>
                    </a:lnTo>
                    <a:lnTo>
                      <a:pt x="71" y="85"/>
                    </a:lnTo>
                    <a:lnTo>
                      <a:pt x="75" y="93"/>
                    </a:lnTo>
                    <a:lnTo>
                      <a:pt x="81" y="101"/>
                    </a:lnTo>
                    <a:lnTo>
                      <a:pt x="89" y="108"/>
                    </a:lnTo>
                    <a:lnTo>
                      <a:pt x="98" y="115"/>
                    </a:lnTo>
                    <a:lnTo>
                      <a:pt x="109" y="122"/>
                    </a:lnTo>
                    <a:lnTo>
                      <a:pt x="121" y="128"/>
                    </a:lnTo>
                    <a:lnTo>
                      <a:pt x="134" y="134"/>
                    </a:lnTo>
                    <a:lnTo>
                      <a:pt x="147" y="141"/>
                    </a:lnTo>
                    <a:lnTo>
                      <a:pt x="161" y="147"/>
                    </a:lnTo>
                    <a:lnTo>
                      <a:pt x="176" y="154"/>
                    </a:lnTo>
                    <a:lnTo>
                      <a:pt x="189" y="161"/>
                    </a:lnTo>
                    <a:lnTo>
                      <a:pt x="203" y="168"/>
                    </a:lnTo>
                    <a:lnTo>
                      <a:pt x="216" y="176"/>
                    </a:lnTo>
                    <a:lnTo>
                      <a:pt x="228" y="184"/>
                    </a:lnTo>
                    <a:lnTo>
                      <a:pt x="239" y="194"/>
                    </a:lnTo>
                    <a:lnTo>
                      <a:pt x="248" y="204"/>
                    </a:lnTo>
                    <a:lnTo>
                      <a:pt x="256" y="214"/>
                    </a:lnTo>
                    <a:lnTo>
                      <a:pt x="262" y="227"/>
                    </a:lnTo>
                    <a:lnTo>
                      <a:pt x="266" y="240"/>
                    </a:lnTo>
                    <a:lnTo>
                      <a:pt x="267" y="255"/>
                    </a:lnTo>
                    <a:lnTo>
                      <a:pt x="266" y="272"/>
                    </a:lnTo>
                    <a:lnTo>
                      <a:pt x="263" y="286"/>
                    </a:lnTo>
                    <a:lnTo>
                      <a:pt x="257" y="300"/>
                    </a:lnTo>
                    <a:lnTo>
                      <a:pt x="250" y="312"/>
                    </a:lnTo>
                    <a:lnTo>
                      <a:pt x="240" y="322"/>
                    </a:lnTo>
                    <a:lnTo>
                      <a:pt x="229" y="331"/>
                    </a:lnTo>
                    <a:lnTo>
                      <a:pt x="217" y="338"/>
                    </a:lnTo>
                    <a:lnTo>
                      <a:pt x="203" y="345"/>
                    </a:lnTo>
                    <a:lnTo>
                      <a:pt x="188" y="350"/>
                    </a:lnTo>
                    <a:lnTo>
                      <a:pt x="171" y="354"/>
                    </a:lnTo>
                    <a:lnTo>
                      <a:pt x="153" y="356"/>
                    </a:lnTo>
                    <a:lnTo>
                      <a:pt x="135" y="358"/>
                    </a:lnTo>
                    <a:lnTo>
                      <a:pt x="115" y="358"/>
                    </a:lnTo>
                    <a:lnTo>
                      <a:pt x="97" y="358"/>
                    </a:lnTo>
                    <a:lnTo>
                      <a:pt x="80" y="356"/>
                    </a:lnTo>
                    <a:lnTo>
                      <a:pt x="63" y="354"/>
                    </a:lnTo>
                    <a:lnTo>
                      <a:pt x="48" y="352"/>
                    </a:lnTo>
                    <a:lnTo>
                      <a:pt x="34" y="349"/>
                    </a:lnTo>
                    <a:lnTo>
                      <a:pt x="22" y="346"/>
                    </a:lnTo>
                    <a:lnTo>
                      <a:pt x="13" y="344"/>
                    </a:lnTo>
                    <a:lnTo>
                      <a:pt x="6" y="342"/>
                    </a:lnTo>
                    <a:lnTo>
                      <a:pt x="6" y="281"/>
                    </a:lnTo>
                    <a:lnTo>
                      <a:pt x="22" y="290"/>
                    </a:lnTo>
                    <a:lnTo>
                      <a:pt x="41" y="298"/>
                    </a:lnTo>
                    <a:lnTo>
                      <a:pt x="61" y="306"/>
                    </a:lnTo>
                    <a:lnTo>
                      <a:pt x="83" y="313"/>
                    </a:lnTo>
                    <a:lnTo>
                      <a:pt x="105" y="317"/>
                    </a:lnTo>
                    <a:lnTo>
                      <a:pt x="127" y="318"/>
                    </a:lnTo>
                    <a:lnTo>
                      <a:pt x="135" y="318"/>
                    </a:lnTo>
                    <a:lnTo>
                      <a:pt x="144" y="317"/>
                    </a:lnTo>
                    <a:lnTo>
                      <a:pt x="152" y="315"/>
                    </a:lnTo>
                    <a:lnTo>
                      <a:pt x="161" y="313"/>
                    </a:lnTo>
                    <a:lnTo>
                      <a:pt x="168" y="309"/>
                    </a:lnTo>
                    <a:lnTo>
                      <a:pt x="176" y="305"/>
                    </a:lnTo>
                    <a:lnTo>
                      <a:pt x="182" y="300"/>
                    </a:lnTo>
                    <a:lnTo>
                      <a:pt x="187" y="293"/>
                    </a:lnTo>
                    <a:lnTo>
                      <a:pt x="189" y="285"/>
                    </a:lnTo>
                    <a:lnTo>
                      <a:pt x="191" y="276"/>
                    </a:lnTo>
                    <a:lnTo>
                      <a:pt x="189" y="266"/>
                    </a:lnTo>
                    <a:lnTo>
                      <a:pt x="186" y="256"/>
                    </a:lnTo>
                    <a:lnTo>
                      <a:pt x="180" y="247"/>
                    </a:lnTo>
                    <a:lnTo>
                      <a:pt x="172" y="239"/>
                    </a:lnTo>
                    <a:lnTo>
                      <a:pt x="163" y="231"/>
                    </a:lnTo>
                    <a:lnTo>
                      <a:pt x="153" y="224"/>
                    </a:lnTo>
                    <a:lnTo>
                      <a:pt x="141" y="217"/>
                    </a:lnTo>
                    <a:lnTo>
                      <a:pt x="129" y="210"/>
                    </a:lnTo>
                    <a:lnTo>
                      <a:pt x="115" y="204"/>
                    </a:lnTo>
                    <a:lnTo>
                      <a:pt x="102" y="198"/>
                    </a:lnTo>
                    <a:lnTo>
                      <a:pt x="88" y="191"/>
                    </a:lnTo>
                    <a:lnTo>
                      <a:pt x="62" y="177"/>
                    </a:lnTo>
                    <a:lnTo>
                      <a:pt x="49" y="169"/>
                    </a:lnTo>
                    <a:lnTo>
                      <a:pt x="37" y="161"/>
                    </a:lnTo>
                    <a:lnTo>
                      <a:pt x="27" y="152"/>
                    </a:lnTo>
                    <a:lnTo>
                      <a:pt x="18" y="141"/>
                    </a:lnTo>
                    <a:lnTo>
                      <a:pt x="10" y="130"/>
                    </a:lnTo>
                    <a:lnTo>
                      <a:pt x="5" y="118"/>
                    </a:lnTo>
                    <a:lnTo>
                      <a:pt x="1" y="104"/>
                    </a:lnTo>
                    <a:lnTo>
                      <a:pt x="0" y="89"/>
                    </a:lnTo>
                    <a:lnTo>
                      <a:pt x="1" y="73"/>
                    </a:lnTo>
                    <a:lnTo>
                      <a:pt x="5" y="58"/>
                    </a:lnTo>
                    <a:lnTo>
                      <a:pt x="12" y="45"/>
                    </a:lnTo>
                    <a:lnTo>
                      <a:pt x="22" y="34"/>
                    </a:lnTo>
                    <a:lnTo>
                      <a:pt x="35" y="24"/>
                    </a:lnTo>
                    <a:lnTo>
                      <a:pt x="50" y="15"/>
                    </a:lnTo>
                    <a:lnTo>
                      <a:pt x="68" y="9"/>
                    </a:lnTo>
                    <a:lnTo>
                      <a:pt x="88" y="4"/>
                    </a:lnTo>
                    <a:lnTo>
                      <a:pt x="111" y="1"/>
                    </a:lnTo>
                    <a:lnTo>
                      <a:pt x="136"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7"/>
              <p:cNvSpPr>
                <a:spLocks/>
              </p:cNvSpPr>
              <p:nvPr userDrawn="1"/>
            </p:nvSpPr>
            <p:spPr bwMode="auto">
              <a:xfrm>
                <a:off x="4773" y="3385"/>
                <a:ext cx="428" cy="347"/>
              </a:xfrm>
              <a:custGeom>
                <a:avLst/>
                <a:gdLst/>
                <a:ahLst/>
                <a:cxnLst>
                  <a:cxn ang="0">
                    <a:pos x="0" y="0"/>
                  </a:cxn>
                  <a:cxn ang="0">
                    <a:pos x="96" y="0"/>
                  </a:cxn>
                  <a:cxn ang="0">
                    <a:pos x="214" y="283"/>
                  </a:cxn>
                  <a:cxn ang="0">
                    <a:pos x="215" y="283"/>
                  </a:cxn>
                  <a:cxn ang="0">
                    <a:pos x="330" y="0"/>
                  </a:cxn>
                  <a:cxn ang="0">
                    <a:pos x="428" y="0"/>
                  </a:cxn>
                  <a:cxn ang="0">
                    <a:pos x="428" y="347"/>
                  </a:cxn>
                  <a:cxn ang="0">
                    <a:pos x="360" y="347"/>
                  </a:cxn>
                  <a:cxn ang="0">
                    <a:pos x="360" y="49"/>
                  </a:cxn>
                  <a:cxn ang="0">
                    <a:pos x="359" y="49"/>
                  </a:cxn>
                  <a:cxn ang="0">
                    <a:pos x="238" y="347"/>
                  </a:cxn>
                  <a:cxn ang="0">
                    <a:pos x="179" y="347"/>
                  </a:cxn>
                  <a:cxn ang="0">
                    <a:pos x="59" y="56"/>
                  </a:cxn>
                  <a:cxn ang="0">
                    <a:pos x="57" y="56"/>
                  </a:cxn>
                  <a:cxn ang="0">
                    <a:pos x="57" y="347"/>
                  </a:cxn>
                  <a:cxn ang="0">
                    <a:pos x="0" y="347"/>
                  </a:cxn>
                  <a:cxn ang="0">
                    <a:pos x="0" y="0"/>
                  </a:cxn>
                </a:cxnLst>
                <a:rect l="0" t="0" r="r" b="b"/>
                <a:pathLst>
                  <a:path w="428" h="347">
                    <a:moveTo>
                      <a:pt x="0" y="0"/>
                    </a:moveTo>
                    <a:lnTo>
                      <a:pt x="96" y="0"/>
                    </a:lnTo>
                    <a:lnTo>
                      <a:pt x="214" y="283"/>
                    </a:lnTo>
                    <a:lnTo>
                      <a:pt x="215" y="283"/>
                    </a:lnTo>
                    <a:lnTo>
                      <a:pt x="330" y="0"/>
                    </a:lnTo>
                    <a:lnTo>
                      <a:pt x="428" y="0"/>
                    </a:lnTo>
                    <a:lnTo>
                      <a:pt x="428" y="347"/>
                    </a:lnTo>
                    <a:lnTo>
                      <a:pt x="360" y="347"/>
                    </a:lnTo>
                    <a:lnTo>
                      <a:pt x="360" y="49"/>
                    </a:lnTo>
                    <a:lnTo>
                      <a:pt x="359" y="49"/>
                    </a:lnTo>
                    <a:lnTo>
                      <a:pt x="238" y="347"/>
                    </a:lnTo>
                    <a:lnTo>
                      <a:pt x="179" y="347"/>
                    </a:lnTo>
                    <a:lnTo>
                      <a:pt x="59" y="56"/>
                    </a:lnTo>
                    <a:lnTo>
                      <a:pt x="57" y="56"/>
                    </a:lnTo>
                    <a:lnTo>
                      <a:pt x="57" y="347"/>
                    </a:lnTo>
                    <a:lnTo>
                      <a:pt x="0" y="347"/>
                    </a:lnTo>
                    <a:lnTo>
                      <a:pt x="0"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8"/>
              <p:cNvSpPr>
                <a:spLocks noEditPoints="1"/>
              </p:cNvSpPr>
              <p:nvPr userDrawn="1"/>
            </p:nvSpPr>
            <p:spPr bwMode="auto">
              <a:xfrm>
                <a:off x="5251" y="3385"/>
                <a:ext cx="367" cy="347"/>
              </a:xfrm>
              <a:custGeom>
                <a:avLst/>
                <a:gdLst/>
                <a:ahLst/>
                <a:cxnLst>
                  <a:cxn ang="0">
                    <a:pos x="177" y="58"/>
                  </a:cxn>
                  <a:cxn ang="0">
                    <a:pos x="120" y="211"/>
                  </a:cxn>
                  <a:cxn ang="0">
                    <a:pos x="234" y="211"/>
                  </a:cxn>
                  <a:cxn ang="0">
                    <a:pos x="178" y="58"/>
                  </a:cxn>
                  <a:cxn ang="0">
                    <a:pos x="177" y="58"/>
                  </a:cxn>
                  <a:cxn ang="0">
                    <a:pos x="142" y="0"/>
                  </a:cxn>
                  <a:cxn ang="0">
                    <a:pos x="223" y="0"/>
                  </a:cxn>
                  <a:cxn ang="0">
                    <a:pos x="367" y="347"/>
                  </a:cxn>
                  <a:cxn ang="0">
                    <a:pos x="284" y="347"/>
                  </a:cxn>
                  <a:cxn ang="0">
                    <a:pos x="248" y="248"/>
                  </a:cxn>
                  <a:cxn ang="0">
                    <a:pos x="106" y="248"/>
                  </a:cxn>
                  <a:cxn ang="0">
                    <a:pos x="69" y="347"/>
                  </a:cxn>
                  <a:cxn ang="0">
                    <a:pos x="0" y="347"/>
                  </a:cxn>
                  <a:cxn ang="0">
                    <a:pos x="142" y="0"/>
                  </a:cxn>
                </a:cxnLst>
                <a:rect l="0" t="0" r="r" b="b"/>
                <a:pathLst>
                  <a:path w="367" h="347">
                    <a:moveTo>
                      <a:pt x="177" y="58"/>
                    </a:moveTo>
                    <a:lnTo>
                      <a:pt x="120" y="211"/>
                    </a:lnTo>
                    <a:lnTo>
                      <a:pt x="234" y="211"/>
                    </a:lnTo>
                    <a:lnTo>
                      <a:pt x="178" y="58"/>
                    </a:lnTo>
                    <a:lnTo>
                      <a:pt x="177" y="58"/>
                    </a:lnTo>
                    <a:close/>
                    <a:moveTo>
                      <a:pt x="142" y="0"/>
                    </a:moveTo>
                    <a:lnTo>
                      <a:pt x="223" y="0"/>
                    </a:lnTo>
                    <a:lnTo>
                      <a:pt x="367" y="347"/>
                    </a:lnTo>
                    <a:lnTo>
                      <a:pt x="284" y="347"/>
                    </a:lnTo>
                    <a:lnTo>
                      <a:pt x="248" y="248"/>
                    </a:lnTo>
                    <a:lnTo>
                      <a:pt x="106" y="248"/>
                    </a:lnTo>
                    <a:lnTo>
                      <a:pt x="69" y="347"/>
                    </a:lnTo>
                    <a:lnTo>
                      <a:pt x="0" y="347"/>
                    </a:lnTo>
                    <a:lnTo>
                      <a:pt x="142" y="0"/>
                    </a:lnTo>
                    <a:close/>
                  </a:path>
                </a:pathLst>
              </a:custGeom>
              <a:solidFill>
                <a:srgbClr val="0000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9"/>
              <p:cNvSpPr>
                <a:spLocks/>
              </p:cNvSpPr>
              <p:nvPr userDrawn="1"/>
            </p:nvSpPr>
            <p:spPr bwMode="auto">
              <a:xfrm>
                <a:off x="4151" y="3487"/>
                <a:ext cx="137" cy="67"/>
              </a:xfrm>
              <a:custGeom>
                <a:avLst/>
                <a:gdLst/>
                <a:ahLst/>
                <a:cxnLst>
                  <a:cxn ang="0">
                    <a:pos x="68" y="0"/>
                  </a:cxn>
                  <a:cxn ang="0">
                    <a:pos x="137" y="35"/>
                  </a:cxn>
                  <a:cxn ang="0">
                    <a:pos x="68" y="67"/>
                  </a:cxn>
                  <a:cxn ang="0">
                    <a:pos x="0" y="35"/>
                  </a:cxn>
                  <a:cxn ang="0">
                    <a:pos x="68" y="0"/>
                  </a:cxn>
                </a:cxnLst>
                <a:rect l="0" t="0" r="r" b="b"/>
                <a:pathLst>
                  <a:path w="137" h="67">
                    <a:moveTo>
                      <a:pt x="68" y="0"/>
                    </a:moveTo>
                    <a:lnTo>
                      <a:pt x="137" y="35"/>
                    </a:lnTo>
                    <a:lnTo>
                      <a:pt x="68" y="67"/>
                    </a:lnTo>
                    <a:lnTo>
                      <a:pt x="0" y="35"/>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0"/>
              <p:cNvSpPr>
                <a:spLocks/>
              </p:cNvSpPr>
              <p:nvPr userDrawn="1"/>
            </p:nvSpPr>
            <p:spPr bwMode="auto">
              <a:xfrm>
                <a:off x="4151" y="3566"/>
                <a:ext cx="137" cy="67"/>
              </a:xfrm>
              <a:custGeom>
                <a:avLst/>
                <a:gdLst/>
                <a:ahLst/>
                <a:cxnLst>
                  <a:cxn ang="0">
                    <a:pos x="68" y="0"/>
                  </a:cxn>
                  <a:cxn ang="0">
                    <a:pos x="137" y="35"/>
                  </a:cxn>
                  <a:cxn ang="0">
                    <a:pos x="68" y="67"/>
                  </a:cxn>
                  <a:cxn ang="0">
                    <a:pos x="0" y="35"/>
                  </a:cxn>
                  <a:cxn ang="0">
                    <a:pos x="68" y="0"/>
                  </a:cxn>
                </a:cxnLst>
                <a:rect l="0" t="0" r="r" b="b"/>
                <a:pathLst>
                  <a:path w="137" h="67">
                    <a:moveTo>
                      <a:pt x="68" y="0"/>
                    </a:moveTo>
                    <a:lnTo>
                      <a:pt x="137" y="35"/>
                    </a:lnTo>
                    <a:lnTo>
                      <a:pt x="68" y="67"/>
                    </a:lnTo>
                    <a:lnTo>
                      <a:pt x="0" y="35"/>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userDrawn="1"/>
            </p:nvSpPr>
            <p:spPr bwMode="auto">
              <a:xfrm>
                <a:off x="4151" y="3641"/>
                <a:ext cx="137" cy="67"/>
              </a:xfrm>
              <a:custGeom>
                <a:avLst/>
                <a:gdLst/>
                <a:ahLst/>
                <a:cxnLst>
                  <a:cxn ang="0">
                    <a:pos x="68" y="0"/>
                  </a:cxn>
                  <a:cxn ang="0">
                    <a:pos x="137" y="35"/>
                  </a:cxn>
                  <a:cxn ang="0">
                    <a:pos x="68" y="67"/>
                  </a:cxn>
                  <a:cxn ang="0">
                    <a:pos x="0" y="35"/>
                  </a:cxn>
                  <a:cxn ang="0">
                    <a:pos x="68" y="0"/>
                  </a:cxn>
                </a:cxnLst>
                <a:rect l="0" t="0" r="r" b="b"/>
                <a:pathLst>
                  <a:path w="137" h="67">
                    <a:moveTo>
                      <a:pt x="68" y="0"/>
                    </a:moveTo>
                    <a:lnTo>
                      <a:pt x="137" y="35"/>
                    </a:lnTo>
                    <a:lnTo>
                      <a:pt x="68" y="67"/>
                    </a:lnTo>
                    <a:lnTo>
                      <a:pt x="0" y="35"/>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userDrawn="1"/>
            </p:nvSpPr>
            <p:spPr bwMode="auto">
              <a:xfrm>
                <a:off x="4239" y="3615"/>
                <a:ext cx="49" cy="47"/>
              </a:xfrm>
              <a:custGeom>
                <a:avLst/>
                <a:gdLst/>
                <a:ahLst/>
                <a:cxnLst>
                  <a:cxn ang="0">
                    <a:pos x="49" y="0"/>
                  </a:cxn>
                  <a:cxn ang="0">
                    <a:pos x="49" y="47"/>
                  </a:cxn>
                  <a:cxn ang="0">
                    <a:pos x="0" y="22"/>
                  </a:cxn>
                  <a:cxn ang="0">
                    <a:pos x="49" y="0"/>
                  </a:cxn>
                </a:cxnLst>
                <a:rect l="0" t="0" r="r" b="b"/>
                <a:pathLst>
                  <a:path w="49" h="47">
                    <a:moveTo>
                      <a:pt x="49" y="0"/>
                    </a:moveTo>
                    <a:lnTo>
                      <a:pt x="49" y="47"/>
                    </a:lnTo>
                    <a:lnTo>
                      <a:pt x="0" y="22"/>
                    </a:lnTo>
                    <a:lnTo>
                      <a:pt x="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userDrawn="1"/>
            </p:nvSpPr>
            <p:spPr bwMode="auto">
              <a:xfrm>
                <a:off x="4239" y="3540"/>
                <a:ext cx="49" cy="47"/>
              </a:xfrm>
              <a:custGeom>
                <a:avLst/>
                <a:gdLst/>
                <a:ahLst/>
                <a:cxnLst>
                  <a:cxn ang="0">
                    <a:pos x="49" y="0"/>
                  </a:cxn>
                  <a:cxn ang="0">
                    <a:pos x="49" y="47"/>
                  </a:cxn>
                  <a:cxn ang="0">
                    <a:pos x="0" y="22"/>
                  </a:cxn>
                  <a:cxn ang="0">
                    <a:pos x="49" y="0"/>
                  </a:cxn>
                </a:cxnLst>
                <a:rect l="0" t="0" r="r" b="b"/>
                <a:pathLst>
                  <a:path w="49" h="47">
                    <a:moveTo>
                      <a:pt x="49" y="0"/>
                    </a:moveTo>
                    <a:lnTo>
                      <a:pt x="49" y="47"/>
                    </a:lnTo>
                    <a:lnTo>
                      <a:pt x="0" y="22"/>
                    </a:lnTo>
                    <a:lnTo>
                      <a:pt x="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p:cNvSpPr>
              <p:nvPr userDrawn="1"/>
            </p:nvSpPr>
            <p:spPr bwMode="auto">
              <a:xfrm>
                <a:off x="4149" y="3615"/>
                <a:ext cx="50" cy="47"/>
              </a:xfrm>
              <a:custGeom>
                <a:avLst/>
                <a:gdLst/>
                <a:ahLst/>
                <a:cxnLst>
                  <a:cxn ang="0">
                    <a:pos x="0" y="0"/>
                  </a:cxn>
                  <a:cxn ang="0">
                    <a:pos x="50" y="22"/>
                  </a:cxn>
                  <a:cxn ang="0">
                    <a:pos x="0" y="47"/>
                  </a:cxn>
                  <a:cxn ang="0">
                    <a:pos x="0" y="0"/>
                  </a:cxn>
                </a:cxnLst>
                <a:rect l="0" t="0" r="r" b="b"/>
                <a:pathLst>
                  <a:path w="50" h="47">
                    <a:moveTo>
                      <a:pt x="0" y="0"/>
                    </a:moveTo>
                    <a:lnTo>
                      <a:pt x="50" y="22"/>
                    </a:lnTo>
                    <a:lnTo>
                      <a:pt x="0" y="4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userDrawn="1"/>
            </p:nvSpPr>
            <p:spPr bwMode="auto">
              <a:xfrm>
                <a:off x="4149" y="3538"/>
                <a:ext cx="50" cy="48"/>
              </a:xfrm>
              <a:custGeom>
                <a:avLst/>
                <a:gdLst/>
                <a:ahLst/>
                <a:cxnLst>
                  <a:cxn ang="0">
                    <a:pos x="0" y="0"/>
                  </a:cxn>
                  <a:cxn ang="0">
                    <a:pos x="50" y="22"/>
                  </a:cxn>
                  <a:cxn ang="0">
                    <a:pos x="0" y="48"/>
                  </a:cxn>
                  <a:cxn ang="0">
                    <a:pos x="0" y="0"/>
                  </a:cxn>
                </a:cxnLst>
                <a:rect l="0" t="0" r="r" b="b"/>
                <a:pathLst>
                  <a:path w="50" h="48">
                    <a:moveTo>
                      <a:pt x="0" y="0"/>
                    </a:moveTo>
                    <a:lnTo>
                      <a:pt x="50" y="22"/>
                    </a:lnTo>
                    <a:lnTo>
                      <a:pt x="0" y="4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noEditPoints="1"/>
              </p:cNvSpPr>
              <p:nvPr userDrawn="1"/>
            </p:nvSpPr>
            <p:spPr bwMode="auto">
              <a:xfrm>
                <a:off x="4039" y="3379"/>
                <a:ext cx="357" cy="349"/>
              </a:xfrm>
              <a:custGeom>
                <a:avLst/>
                <a:gdLst/>
                <a:ahLst/>
                <a:cxnLst>
                  <a:cxn ang="0">
                    <a:pos x="184" y="22"/>
                  </a:cxn>
                  <a:cxn ang="0">
                    <a:pos x="177" y="24"/>
                  </a:cxn>
                  <a:cxn ang="0">
                    <a:pos x="171" y="27"/>
                  </a:cxn>
                  <a:cxn ang="0">
                    <a:pos x="165" y="35"/>
                  </a:cxn>
                  <a:cxn ang="0">
                    <a:pos x="24" y="289"/>
                  </a:cxn>
                  <a:cxn ang="0">
                    <a:pos x="24" y="290"/>
                  </a:cxn>
                  <a:cxn ang="0">
                    <a:pos x="22" y="295"/>
                  </a:cxn>
                  <a:cxn ang="0">
                    <a:pos x="21" y="301"/>
                  </a:cxn>
                  <a:cxn ang="0">
                    <a:pos x="22" y="308"/>
                  </a:cxn>
                  <a:cxn ang="0">
                    <a:pos x="25" y="315"/>
                  </a:cxn>
                  <a:cxn ang="0">
                    <a:pos x="27" y="318"/>
                  </a:cxn>
                  <a:cxn ang="0">
                    <a:pos x="30" y="322"/>
                  </a:cxn>
                  <a:cxn ang="0">
                    <a:pos x="34" y="324"/>
                  </a:cxn>
                  <a:cxn ang="0">
                    <a:pos x="39" y="326"/>
                  </a:cxn>
                  <a:cxn ang="0">
                    <a:pos x="45" y="327"/>
                  </a:cxn>
                  <a:cxn ang="0">
                    <a:pos x="310" y="327"/>
                  </a:cxn>
                  <a:cxn ang="0">
                    <a:pos x="316" y="326"/>
                  </a:cxn>
                  <a:cxn ang="0">
                    <a:pos x="322" y="323"/>
                  </a:cxn>
                  <a:cxn ang="0">
                    <a:pos x="328" y="319"/>
                  </a:cxn>
                  <a:cxn ang="0">
                    <a:pos x="332" y="314"/>
                  </a:cxn>
                  <a:cxn ang="0">
                    <a:pos x="335" y="309"/>
                  </a:cxn>
                  <a:cxn ang="0">
                    <a:pos x="335" y="302"/>
                  </a:cxn>
                  <a:cxn ang="0">
                    <a:pos x="334" y="296"/>
                  </a:cxn>
                  <a:cxn ang="0">
                    <a:pos x="331" y="288"/>
                  </a:cxn>
                  <a:cxn ang="0">
                    <a:pos x="197" y="33"/>
                  </a:cxn>
                  <a:cxn ang="0">
                    <a:pos x="195" y="29"/>
                  </a:cxn>
                  <a:cxn ang="0">
                    <a:pos x="192" y="26"/>
                  </a:cxn>
                  <a:cxn ang="0">
                    <a:pos x="188" y="23"/>
                  </a:cxn>
                  <a:cxn ang="0">
                    <a:pos x="184" y="22"/>
                  </a:cxn>
                  <a:cxn ang="0">
                    <a:pos x="184" y="0"/>
                  </a:cxn>
                  <a:cxn ang="0">
                    <a:pos x="193" y="2"/>
                  </a:cxn>
                  <a:cxn ang="0">
                    <a:pos x="202" y="6"/>
                  </a:cxn>
                  <a:cxn ang="0">
                    <a:pos x="210" y="13"/>
                  </a:cxn>
                  <a:cxn ang="0">
                    <a:pos x="217" y="22"/>
                  </a:cxn>
                  <a:cxn ang="0">
                    <a:pos x="350" y="278"/>
                  </a:cxn>
                  <a:cxn ang="0">
                    <a:pos x="355" y="291"/>
                  </a:cxn>
                  <a:cxn ang="0">
                    <a:pos x="357" y="303"/>
                  </a:cxn>
                  <a:cxn ang="0">
                    <a:pos x="356" y="315"/>
                  </a:cxn>
                  <a:cxn ang="0">
                    <a:pos x="351" y="325"/>
                  </a:cxn>
                  <a:cxn ang="0">
                    <a:pos x="345" y="334"/>
                  </a:cxn>
                  <a:cxn ang="0">
                    <a:pos x="336" y="341"/>
                  </a:cxn>
                  <a:cxn ang="0">
                    <a:pos x="327" y="345"/>
                  </a:cxn>
                  <a:cxn ang="0">
                    <a:pos x="319" y="347"/>
                  </a:cxn>
                  <a:cxn ang="0">
                    <a:pos x="310" y="349"/>
                  </a:cxn>
                  <a:cxn ang="0">
                    <a:pos x="45" y="349"/>
                  </a:cxn>
                  <a:cxn ang="0">
                    <a:pos x="35" y="347"/>
                  </a:cxn>
                  <a:cxn ang="0">
                    <a:pos x="26" y="345"/>
                  </a:cxn>
                  <a:cxn ang="0">
                    <a:pos x="18" y="340"/>
                  </a:cxn>
                  <a:cxn ang="0">
                    <a:pos x="11" y="333"/>
                  </a:cxn>
                  <a:cxn ang="0">
                    <a:pos x="5" y="325"/>
                  </a:cxn>
                  <a:cxn ang="0">
                    <a:pos x="1" y="315"/>
                  </a:cxn>
                  <a:cxn ang="0">
                    <a:pos x="0" y="305"/>
                  </a:cxn>
                  <a:cxn ang="0">
                    <a:pos x="0" y="295"/>
                  </a:cxn>
                  <a:cxn ang="0">
                    <a:pos x="2" y="286"/>
                  </a:cxn>
                  <a:cxn ang="0">
                    <a:pos x="6" y="278"/>
                  </a:cxn>
                  <a:cxn ang="0">
                    <a:pos x="147" y="23"/>
                  </a:cxn>
                  <a:cxn ang="0">
                    <a:pos x="148" y="22"/>
                  </a:cxn>
                  <a:cxn ang="0">
                    <a:pos x="155" y="13"/>
                  </a:cxn>
                  <a:cxn ang="0">
                    <a:pos x="164" y="6"/>
                  </a:cxn>
                  <a:cxn ang="0">
                    <a:pos x="174" y="2"/>
                  </a:cxn>
                  <a:cxn ang="0">
                    <a:pos x="184" y="0"/>
                  </a:cxn>
                </a:cxnLst>
                <a:rect l="0" t="0" r="r" b="b"/>
                <a:pathLst>
                  <a:path w="357" h="349">
                    <a:moveTo>
                      <a:pt x="184" y="22"/>
                    </a:moveTo>
                    <a:lnTo>
                      <a:pt x="177" y="24"/>
                    </a:lnTo>
                    <a:lnTo>
                      <a:pt x="171" y="27"/>
                    </a:lnTo>
                    <a:lnTo>
                      <a:pt x="165" y="35"/>
                    </a:lnTo>
                    <a:lnTo>
                      <a:pt x="24" y="289"/>
                    </a:lnTo>
                    <a:lnTo>
                      <a:pt x="24" y="290"/>
                    </a:lnTo>
                    <a:lnTo>
                      <a:pt x="22" y="295"/>
                    </a:lnTo>
                    <a:lnTo>
                      <a:pt x="21" y="301"/>
                    </a:lnTo>
                    <a:lnTo>
                      <a:pt x="22" y="308"/>
                    </a:lnTo>
                    <a:lnTo>
                      <a:pt x="25" y="315"/>
                    </a:lnTo>
                    <a:lnTo>
                      <a:pt x="27" y="318"/>
                    </a:lnTo>
                    <a:lnTo>
                      <a:pt x="30" y="322"/>
                    </a:lnTo>
                    <a:lnTo>
                      <a:pt x="34" y="324"/>
                    </a:lnTo>
                    <a:lnTo>
                      <a:pt x="39" y="326"/>
                    </a:lnTo>
                    <a:lnTo>
                      <a:pt x="45" y="327"/>
                    </a:lnTo>
                    <a:lnTo>
                      <a:pt x="310" y="327"/>
                    </a:lnTo>
                    <a:lnTo>
                      <a:pt x="316" y="326"/>
                    </a:lnTo>
                    <a:lnTo>
                      <a:pt x="322" y="323"/>
                    </a:lnTo>
                    <a:lnTo>
                      <a:pt x="328" y="319"/>
                    </a:lnTo>
                    <a:lnTo>
                      <a:pt x="332" y="314"/>
                    </a:lnTo>
                    <a:lnTo>
                      <a:pt x="335" y="309"/>
                    </a:lnTo>
                    <a:lnTo>
                      <a:pt x="335" y="302"/>
                    </a:lnTo>
                    <a:lnTo>
                      <a:pt x="334" y="296"/>
                    </a:lnTo>
                    <a:lnTo>
                      <a:pt x="331" y="288"/>
                    </a:lnTo>
                    <a:lnTo>
                      <a:pt x="197" y="33"/>
                    </a:lnTo>
                    <a:lnTo>
                      <a:pt x="195" y="29"/>
                    </a:lnTo>
                    <a:lnTo>
                      <a:pt x="192" y="26"/>
                    </a:lnTo>
                    <a:lnTo>
                      <a:pt x="188" y="23"/>
                    </a:lnTo>
                    <a:lnTo>
                      <a:pt x="184" y="22"/>
                    </a:lnTo>
                    <a:close/>
                    <a:moveTo>
                      <a:pt x="184" y="0"/>
                    </a:moveTo>
                    <a:lnTo>
                      <a:pt x="193" y="2"/>
                    </a:lnTo>
                    <a:lnTo>
                      <a:pt x="202" y="6"/>
                    </a:lnTo>
                    <a:lnTo>
                      <a:pt x="210" y="13"/>
                    </a:lnTo>
                    <a:lnTo>
                      <a:pt x="217" y="22"/>
                    </a:lnTo>
                    <a:lnTo>
                      <a:pt x="350" y="278"/>
                    </a:lnTo>
                    <a:lnTo>
                      <a:pt x="355" y="291"/>
                    </a:lnTo>
                    <a:lnTo>
                      <a:pt x="357" y="303"/>
                    </a:lnTo>
                    <a:lnTo>
                      <a:pt x="356" y="315"/>
                    </a:lnTo>
                    <a:lnTo>
                      <a:pt x="351" y="325"/>
                    </a:lnTo>
                    <a:lnTo>
                      <a:pt x="345" y="334"/>
                    </a:lnTo>
                    <a:lnTo>
                      <a:pt x="336" y="341"/>
                    </a:lnTo>
                    <a:lnTo>
                      <a:pt x="327" y="345"/>
                    </a:lnTo>
                    <a:lnTo>
                      <a:pt x="319" y="347"/>
                    </a:lnTo>
                    <a:lnTo>
                      <a:pt x="310" y="349"/>
                    </a:lnTo>
                    <a:lnTo>
                      <a:pt x="45" y="349"/>
                    </a:lnTo>
                    <a:lnTo>
                      <a:pt x="35" y="347"/>
                    </a:lnTo>
                    <a:lnTo>
                      <a:pt x="26" y="345"/>
                    </a:lnTo>
                    <a:lnTo>
                      <a:pt x="18" y="340"/>
                    </a:lnTo>
                    <a:lnTo>
                      <a:pt x="11" y="333"/>
                    </a:lnTo>
                    <a:lnTo>
                      <a:pt x="5" y="325"/>
                    </a:lnTo>
                    <a:lnTo>
                      <a:pt x="1" y="315"/>
                    </a:lnTo>
                    <a:lnTo>
                      <a:pt x="0" y="305"/>
                    </a:lnTo>
                    <a:lnTo>
                      <a:pt x="0" y="295"/>
                    </a:lnTo>
                    <a:lnTo>
                      <a:pt x="2" y="286"/>
                    </a:lnTo>
                    <a:lnTo>
                      <a:pt x="6" y="278"/>
                    </a:lnTo>
                    <a:lnTo>
                      <a:pt x="147" y="23"/>
                    </a:lnTo>
                    <a:lnTo>
                      <a:pt x="148" y="22"/>
                    </a:lnTo>
                    <a:lnTo>
                      <a:pt x="155" y="13"/>
                    </a:lnTo>
                    <a:lnTo>
                      <a:pt x="164" y="6"/>
                    </a:lnTo>
                    <a:lnTo>
                      <a:pt x="174" y="2"/>
                    </a:lnTo>
                    <a:lnTo>
                      <a:pt x="184" y="0"/>
                    </a:lnTo>
                    <a:close/>
                  </a:path>
                </a:pathLst>
              </a:custGeom>
              <a:solidFill>
                <a:srgbClr val="F42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4" name="TextBox 13"/>
            <p:cNvSpPr txBox="1"/>
            <p:nvPr/>
          </p:nvSpPr>
          <p:spPr>
            <a:xfrm>
              <a:off x="7239000" y="2195319"/>
              <a:ext cx="1574800" cy="169277"/>
            </a:xfrm>
            <a:prstGeom prst="rect">
              <a:avLst/>
            </a:prstGeom>
            <a:noFill/>
          </p:spPr>
          <p:txBody>
            <a:bodyPr wrap="square" rtlCol="0">
              <a:spAutoFit/>
            </a:bodyPr>
            <a:lstStyle/>
            <a:p>
              <a:pPr algn="r"/>
              <a:r>
                <a:rPr lang="en-GB" sz="500" dirty="0" smtClean="0">
                  <a:solidFill>
                    <a:srgbClr val="000082"/>
                  </a:solidFill>
                  <a:effectLst/>
                </a:rPr>
                <a:t>COLLECTIVE MARK     </a:t>
              </a:r>
              <a:endParaRPr lang="en-GB" sz="600" b="1" dirty="0">
                <a:solidFill>
                  <a:srgbClr val="000082"/>
                </a:solidFill>
              </a:endParaRPr>
            </a:p>
          </p:txBody>
        </p:sp>
        <p:sp>
          <p:nvSpPr>
            <p:cNvPr id="15" name="TextBox 14"/>
            <p:cNvSpPr txBox="1"/>
            <p:nvPr userDrawn="1"/>
          </p:nvSpPr>
          <p:spPr>
            <a:xfrm>
              <a:off x="8707303" y="2242718"/>
              <a:ext cx="266700" cy="215444"/>
            </a:xfrm>
            <a:prstGeom prst="rect">
              <a:avLst/>
            </a:prstGeom>
            <a:noFill/>
          </p:spPr>
          <p:txBody>
            <a:bodyPr wrap="square" rtlCol="0">
              <a:spAutoFit/>
            </a:bodyPr>
            <a:lstStyle/>
            <a:p>
              <a:r>
                <a:rPr lang="en-GB" sz="800" dirty="0" smtClean="0">
                  <a:solidFill>
                    <a:srgbClr val="000082"/>
                  </a:solidFill>
                  <a:latin typeface="Tahoma"/>
                  <a:cs typeface="Tahoma"/>
                </a:rPr>
                <a:t>®</a:t>
              </a:r>
              <a:endParaRPr lang="en-GB" sz="800" dirty="0">
                <a:solidFill>
                  <a:srgbClr val="000082"/>
                </a:solidFill>
              </a:endParaRPr>
            </a:p>
          </p:txBody>
        </p:sp>
      </p:grpSp>
      <p:sp>
        <p:nvSpPr>
          <p:cNvPr id="30" name="TextBox 29"/>
          <p:cNvSpPr txBox="1"/>
          <p:nvPr userDrawn="1"/>
        </p:nvSpPr>
        <p:spPr>
          <a:xfrm>
            <a:off x="6032026" y="6017315"/>
            <a:ext cx="3155950" cy="923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l"/>
            <a:r>
              <a:rPr lang="en-GB" sz="600" dirty="0" smtClean="0">
                <a:solidFill>
                  <a:schemeClr val="bg1"/>
                </a:solidFill>
              </a:rPr>
              <a:t>PREFABRICATED</a:t>
            </a:r>
            <a:r>
              <a:rPr lang="en-GB" sz="600" baseline="0" dirty="0" smtClean="0">
                <a:solidFill>
                  <a:schemeClr val="bg1"/>
                </a:solidFill>
              </a:rPr>
              <a:t> ACCESS SUPPLIERS’ AND MANUFACTURERS’ ASSOCIATION</a:t>
            </a:r>
            <a:endParaRPr lang="en-GB" sz="6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2" r:id="rId11"/>
    <p:sldLayoutId id="2147483663" r:id="rId12"/>
    <p:sldLayoutId id="2147483664" r:id="rId13"/>
    <p:sldLayoutId id="2147483665" r:id="rId14"/>
    <p:sldLayoutId id="2147483666" r:id="rId15"/>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0082"/>
          </a:solidFill>
          <a:latin typeface="+mn-lt"/>
          <a:ea typeface="+mj-ea"/>
          <a:cs typeface="Tahoma" pitchFamily="34" charset="0"/>
        </a:defRPr>
      </a:lvl1pPr>
      <a:lvl2pPr algn="l" rtl="0" eaLnBrk="0" fontAlgn="base" hangingPunct="0">
        <a:spcBef>
          <a:spcPct val="0"/>
        </a:spcBef>
        <a:spcAft>
          <a:spcPct val="0"/>
        </a:spcAft>
        <a:defRPr sz="3200" b="1">
          <a:solidFill>
            <a:srgbClr val="0033CC"/>
          </a:solidFill>
          <a:latin typeface="Tahoma" pitchFamily="34" charset="0"/>
        </a:defRPr>
      </a:lvl2pPr>
      <a:lvl3pPr algn="l" rtl="0" eaLnBrk="0" fontAlgn="base" hangingPunct="0">
        <a:spcBef>
          <a:spcPct val="0"/>
        </a:spcBef>
        <a:spcAft>
          <a:spcPct val="0"/>
        </a:spcAft>
        <a:defRPr sz="3200" b="1">
          <a:solidFill>
            <a:srgbClr val="0033CC"/>
          </a:solidFill>
          <a:latin typeface="Tahoma" pitchFamily="34" charset="0"/>
        </a:defRPr>
      </a:lvl3pPr>
      <a:lvl4pPr algn="l" rtl="0" eaLnBrk="0" fontAlgn="base" hangingPunct="0">
        <a:spcBef>
          <a:spcPct val="0"/>
        </a:spcBef>
        <a:spcAft>
          <a:spcPct val="0"/>
        </a:spcAft>
        <a:defRPr sz="3200" b="1">
          <a:solidFill>
            <a:srgbClr val="0033CC"/>
          </a:solidFill>
          <a:latin typeface="Tahoma" pitchFamily="34" charset="0"/>
        </a:defRPr>
      </a:lvl4pPr>
      <a:lvl5pPr algn="l" rtl="0" eaLnBrk="0" fontAlgn="base" hangingPunct="0">
        <a:spcBef>
          <a:spcPct val="0"/>
        </a:spcBef>
        <a:spcAft>
          <a:spcPct val="0"/>
        </a:spcAft>
        <a:defRPr sz="3200" b="1">
          <a:solidFill>
            <a:srgbClr val="0033CC"/>
          </a:solidFill>
          <a:latin typeface="Tahoma" pitchFamily="34" charset="0"/>
        </a:defRPr>
      </a:lvl5pPr>
      <a:lvl6pPr marL="457200" algn="l" rtl="0" fontAlgn="base">
        <a:spcBef>
          <a:spcPct val="0"/>
        </a:spcBef>
        <a:spcAft>
          <a:spcPct val="0"/>
        </a:spcAft>
        <a:defRPr sz="3200" b="1">
          <a:solidFill>
            <a:srgbClr val="0033CC"/>
          </a:solidFill>
          <a:latin typeface="Tahoma" pitchFamily="34" charset="0"/>
        </a:defRPr>
      </a:lvl6pPr>
      <a:lvl7pPr marL="914400" algn="l" rtl="0" fontAlgn="base">
        <a:spcBef>
          <a:spcPct val="0"/>
        </a:spcBef>
        <a:spcAft>
          <a:spcPct val="0"/>
        </a:spcAft>
        <a:defRPr sz="3200" b="1">
          <a:solidFill>
            <a:srgbClr val="0033CC"/>
          </a:solidFill>
          <a:latin typeface="Tahoma" pitchFamily="34" charset="0"/>
        </a:defRPr>
      </a:lvl7pPr>
      <a:lvl8pPr marL="1371600" algn="l" rtl="0" fontAlgn="base">
        <a:spcBef>
          <a:spcPct val="0"/>
        </a:spcBef>
        <a:spcAft>
          <a:spcPct val="0"/>
        </a:spcAft>
        <a:defRPr sz="3200" b="1">
          <a:solidFill>
            <a:srgbClr val="0033CC"/>
          </a:solidFill>
          <a:latin typeface="Tahoma" pitchFamily="34" charset="0"/>
        </a:defRPr>
      </a:lvl8pPr>
      <a:lvl9pPr marL="1828800" algn="l" rtl="0" fontAlgn="base">
        <a:spcBef>
          <a:spcPct val="0"/>
        </a:spcBef>
        <a:spcAft>
          <a:spcPct val="0"/>
        </a:spcAft>
        <a:defRPr sz="32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C00000"/>
        </a:buClr>
        <a:buSzPct val="80000"/>
        <a:buFont typeface="Wingdings" pitchFamily="2" charset="2"/>
        <a:buChar char="§"/>
        <a:defRPr sz="2800" b="0">
          <a:solidFill>
            <a:srgbClr val="000082"/>
          </a:solidFill>
          <a:latin typeface="+mn-lt"/>
          <a:ea typeface="+mn-ea"/>
          <a:cs typeface="Tahoma" pitchFamily="34" charset="0"/>
        </a:defRPr>
      </a:lvl1pPr>
      <a:lvl2pPr marL="742950" indent="-285750" algn="l" rtl="0" eaLnBrk="0" fontAlgn="base" hangingPunct="0">
        <a:spcBef>
          <a:spcPct val="20000"/>
        </a:spcBef>
        <a:spcAft>
          <a:spcPct val="0"/>
        </a:spcAft>
        <a:buClr>
          <a:srgbClr val="C00000"/>
        </a:buClr>
        <a:buSzPct val="80000"/>
        <a:buFont typeface="Tahoma" pitchFamily="34" charset="0"/>
        <a:buChar char="–"/>
        <a:defRPr sz="2400" b="0">
          <a:solidFill>
            <a:srgbClr val="000082"/>
          </a:solidFill>
          <a:latin typeface="+mn-lt"/>
          <a:cs typeface="Tahoma" pitchFamily="34" charset="0"/>
        </a:defRPr>
      </a:lvl2pPr>
      <a:lvl3pPr marL="1143000" indent="-228600" algn="l" rtl="0" eaLnBrk="0" fontAlgn="base" hangingPunct="0">
        <a:spcBef>
          <a:spcPct val="20000"/>
        </a:spcBef>
        <a:spcAft>
          <a:spcPct val="0"/>
        </a:spcAft>
        <a:buClr>
          <a:srgbClr val="C00000"/>
        </a:buClr>
        <a:buSzPct val="80000"/>
        <a:buFont typeface="Tahoma" pitchFamily="34" charset="0"/>
        <a:buChar char="–"/>
        <a:defRPr sz="2400" b="0">
          <a:solidFill>
            <a:srgbClr val="000082"/>
          </a:solidFill>
          <a:latin typeface="+mn-lt"/>
          <a:cs typeface="Tahoma" pitchFamily="34" charset="0"/>
        </a:defRPr>
      </a:lvl3pPr>
      <a:lvl4pPr marL="1600200" indent="-228600" algn="l" rtl="0" eaLnBrk="0" fontAlgn="base" hangingPunct="0">
        <a:spcBef>
          <a:spcPct val="20000"/>
        </a:spcBef>
        <a:spcAft>
          <a:spcPct val="0"/>
        </a:spcAft>
        <a:buClr>
          <a:srgbClr val="C00000"/>
        </a:buClr>
        <a:buSzPct val="80000"/>
        <a:buFont typeface="Tahoma" pitchFamily="34" charset="0"/>
        <a:buChar char="–"/>
        <a:defRPr sz="2000" b="0">
          <a:solidFill>
            <a:srgbClr val="000082"/>
          </a:solidFill>
          <a:latin typeface="+mn-lt"/>
          <a:cs typeface="Tahoma" pitchFamily="34" charset="0"/>
        </a:defRPr>
      </a:lvl4pPr>
      <a:lvl5pPr marL="2057400" indent="-228600" algn="l" rtl="0" eaLnBrk="0" fontAlgn="base" hangingPunct="0">
        <a:spcBef>
          <a:spcPct val="20000"/>
        </a:spcBef>
        <a:spcAft>
          <a:spcPct val="0"/>
        </a:spcAft>
        <a:buClr>
          <a:srgbClr val="C00000"/>
        </a:buClr>
        <a:buSzPct val="80000"/>
        <a:buFont typeface="Tahoma" pitchFamily="34" charset="0"/>
        <a:buChar char="–"/>
        <a:defRPr sz="2000" b="0">
          <a:solidFill>
            <a:srgbClr val="000082"/>
          </a:solidFill>
          <a:latin typeface="+mn-lt"/>
          <a:cs typeface="Tahoma" pitchFamily="34" charset="0"/>
        </a:defRPr>
      </a:lvl5pPr>
      <a:lvl6pPr marL="2514600" indent="-228600" algn="l" rtl="0" fontAlgn="base">
        <a:spcBef>
          <a:spcPct val="20000"/>
        </a:spcBef>
        <a:spcAft>
          <a:spcPct val="0"/>
        </a:spcAft>
        <a:buChar char="»"/>
        <a:defRPr sz="2000">
          <a:solidFill>
            <a:srgbClr val="FF0000"/>
          </a:solidFill>
          <a:latin typeface="+mn-lt"/>
        </a:defRPr>
      </a:lvl6pPr>
      <a:lvl7pPr marL="2971800" indent="-228600" algn="l" rtl="0" fontAlgn="base">
        <a:spcBef>
          <a:spcPct val="20000"/>
        </a:spcBef>
        <a:spcAft>
          <a:spcPct val="0"/>
        </a:spcAft>
        <a:buChar char="»"/>
        <a:defRPr sz="2000">
          <a:solidFill>
            <a:srgbClr val="FF0000"/>
          </a:solidFill>
          <a:latin typeface="+mn-lt"/>
        </a:defRPr>
      </a:lvl7pPr>
      <a:lvl8pPr marL="3429000" indent="-228600" algn="l" rtl="0" fontAlgn="base">
        <a:spcBef>
          <a:spcPct val="20000"/>
        </a:spcBef>
        <a:spcAft>
          <a:spcPct val="0"/>
        </a:spcAft>
        <a:buChar char="»"/>
        <a:defRPr sz="2000">
          <a:solidFill>
            <a:srgbClr val="FF0000"/>
          </a:solidFill>
          <a:latin typeface="+mn-lt"/>
        </a:defRPr>
      </a:lvl8pPr>
      <a:lvl9pPr marL="3886200" indent="-228600" algn="l" rtl="0" fontAlgn="base">
        <a:spcBef>
          <a:spcPct val="20000"/>
        </a:spcBef>
        <a:spcAft>
          <a:spcPct val="0"/>
        </a:spcAft>
        <a:buChar char="»"/>
        <a:defRPr sz="2000">
          <a:solidFill>
            <a:srgbClr val="FF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4"/>
          <p:cNvSpPr>
            <a:spLocks noGrp="1" noChangeArrowheads="1"/>
          </p:cNvSpPr>
          <p:nvPr>
            <p:ph type="body" idx="1"/>
          </p:nvPr>
        </p:nvSpPr>
        <p:spPr bwMode="auto">
          <a:xfrm>
            <a:off x="457200" y="1600201"/>
            <a:ext cx="8229600" cy="360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1159" name="Text Box 7"/>
          <p:cNvSpPr txBox="1">
            <a:spLocks noChangeArrowheads="1"/>
          </p:cNvSpPr>
          <p:nvPr userDrawn="1"/>
        </p:nvSpPr>
        <p:spPr bwMode="auto">
          <a:xfrm>
            <a:off x="5697124" y="0"/>
            <a:ext cx="3446861" cy="707886"/>
          </a:xfrm>
          <a:prstGeom prst="rect">
            <a:avLst/>
          </a:prstGeom>
          <a:noFill/>
          <a:ln w="9525">
            <a:noFill/>
            <a:miter lim="800000"/>
            <a:headEnd/>
            <a:tailEnd/>
          </a:ln>
          <a:effectLst/>
        </p:spPr>
        <p:txBody>
          <a:bodyPr wrap="square">
            <a:spAutoFit/>
          </a:bodyPr>
          <a:lstStyle/>
          <a:p>
            <a:pPr>
              <a:spcBef>
                <a:spcPct val="0"/>
              </a:spcBef>
              <a:defRPr/>
            </a:pPr>
            <a:r>
              <a:rPr lang="en-US" sz="800" b="0" dirty="0" smtClean="0">
                <a:solidFill>
                  <a:srgbClr val="FFFFFF">
                    <a:lumMod val="50000"/>
                  </a:srgbClr>
                </a:solidFill>
                <a:latin typeface="Tahoma"/>
              </a:rPr>
              <a:t>© PASMA 2014</a:t>
            </a:r>
          </a:p>
          <a:p>
            <a:pPr>
              <a:spcBef>
                <a:spcPct val="0"/>
              </a:spcBef>
              <a:defRPr/>
            </a:pPr>
            <a:r>
              <a:rPr lang="en-GB" sz="800" b="0" dirty="0" smtClean="0">
                <a:solidFill>
                  <a:srgbClr val="FFFFFF">
                    <a:lumMod val="50000"/>
                  </a:srgbClr>
                </a:solidFill>
                <a:latin typeface="Tahoma"/>
              </a:rPr>
              <a:t>Text in italics taken from BS EN1004:2004</a:t>
            </a:r>
          </a:p>
          <a:p>
            <a:pPr>
              <a:spcBef>
                <a:spcPct val="0"/>
              </a:spcBef>
              <a:defRPr/>
            </a:pPr>
            <a:endParaRPr lang="en-US" sz="800" b="0" dirty="0" smtClean="0">
              <a:solidFill>
                <a:srgbClr val="FFFFFF">
                  <a:lumMod val="50000"/>
                </a:srgbClr>
              </a:solidFill>
              <a:latin typeface="Tahoma"/>
            </a:endParaRPr>
          </a:p>
          <a:p>
            <a:pPr>
              <a:spcBef>
                <a:spcPct val="0"/>
              </a:spcBef>
              <a:defRPr/>
            </a:pPr>
            <a:endParaRPr lang="en-US" sz="800" b="0" dirty="0" smtClean="0">
              <a:solidFill>
                <a:srgbClr val="FFFFFF">
                  <a:lumMod val="50000"/>
                </a:srgbClr>
              </a:solidFill>
              <a:latin typeface="Tahoma"/>
            </a:endParaRPr>
          </a:p>
          <a:p>
            <a:pPr>
              <a:spcBef>
                <a:spcPct val="0"/>
              </a:spcBef>
              <a:defRPr/>
            </a:pPr>
            <a:endParaRPr lang="en-US" sz="800" b="0" dirty="0">
              <a:solidFill>
                <a:srgbClr val="FFFFFF">
                  <a:lumMod val="50000"/>
                </a:srgbClr>
              </a:solidFill>
              <a:latin typeface="Tahoma"/>
            </a:endParaRPr>
          </a:p>
        </p:txBody>
      </p:sp>
      <p:sp>
        <p:nvSpPr>
          <p:cNvPr id="30" name="TextBox 29"/>
          <p:cNvSpPr txBox="1"/>
          <p:nvPr/>
        </p:nvSpPr>
        <p:spPr>
          <a:xfrm>
            <a:off x="6032026" y="6017315"/>
            <a:ext cx="3155950" cy="923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l"/>
            <a:r>
              <a:rPr lang="en-GB" sz="600" dirty="0" smtClean="0">
                <a:solidFill>
                  <a:srgbClr val="FFFFFF"/>
                </a:solidFill>
              </a:rPr>
              <a:t>PREFABRICATED ACCESS SUPPLIERS’ AND MANUFACTURERS’ ASSOCIATION</a:t>
            </a:r>
            <a:endParaRPr lang="en-GB" sz="600" dirty="0">
              <a:solidFill>
                <a:srgbClr val="FFFFFF"/>
              </a:solidFill>
            </a:endParaRPr>
          </a:p>
        </p:txBody>
      </p:sp>
    </p:spTree>
    <p:extLst>
      <p:ext uri="{BB962C8B-B14F-4D97-AF65-F5344CB8AC3E}">
        <p14:creationId xmlns:p14="http://schemas.microsoft.com/office/powerpoint/2010/main" val="193058797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0082"/>
          </a:solidFill>
          <a:latin typeface="+mn-lt"/>
          <a:ea typeface="+mj-ea"/>
          <a:cs typeface="Tahoma" pitchFamily="34" charset="0"/>
        </a:defRPr>
      </a:lvl1pPr>
      <a:lvl2pPr algn="l" rtl="0" eaLnBrk="0" fontAlgn="base" hangingPunct="0">
        <a:spcBef>
          <a:spcPct val="0"/>
        </a:spcBef>
        <a:spcAft>
          <a:spcPct val="0"/>
        </a:spcAft>
        <a:defRPr sz="3200" b="1">
          <a:solidFill>
            <a:srgbClr val="0033CC"/>
          </a:solidFill>
          <a:latin typeface="Tahoma" pitchFamily="34" charset="0"/>
        </a:defRPr>
      </a:lvl2pPr>
      <a:lvl3pPr algn="l" rtl="0" eaLnBrk="0" fontAlgn="base" hangingPunct="0">
        <a:spcBef>
          <a:spcPct val="0"/>
        </a:spcBef>
        <a:spcAft>
          <a:spcPct val="0"/>
        </a:spcAft>
        <a:defRPr sz="3200" b="1">
          <a:solidFill>
            <a:srgbClr val="0033CC"/>
          </a:solidFill>
          <a:latin typeface="Tahoma" pitchFamily="34" charset="0"/>
        </a:defRPr>
      </a:lvl3pPr>
      <a:lvl4pPr algn="l" rtl="0" eaLnBrk="0" fontAlgn="base" hangingPunct="0">
        <a:spcBef>
          <a:spcPct val="0"/>
        </a:spcBef>
        <a:spcAft>
          <a:spcPct val="0"/>
        </a:spcAft>
        <a:defRPr sz="3200" b="1">
          <a:solidFill>
            <a:srgbClr val="0033CC"/>
          </a:solidFill>
          <a:latin typeface="Tahoma" pitchFamily="34" charset="0"/>
        </a:defRPr>
      </a:lvl4pPr>
      <a:lvl5pPr algn="l" rtl="0" eaLnBrk="0" fontAlgn="base" hangingPunct="0">
        <a:spcBef>
          <a:spcPct val="0"/>
        </a:spcBef>
        <a:spcAft>
          <a:spcPct val="0"/>
        </a:spcAft>
        <a:defRPr sz="3200" b="1">
          <a:solidFill>
            <a:srgbClr val="0033CC"/>
          </a:solidFill>
          <a:latin typeface="Tahoma" pitchFamily="34" charset="0"/>
        </a:defRPr>
      </a:lvl5pPr>
      <a:lvl6pPr marL="457200" algn="l" rtl="0" fontAlgn="base">
        <a:spcBef>
          <a:spcPct val="0"/>
        </a:spcBef>
        <a:spcAft>
          <a:spcPct val="0"/>
        </a:spcAft>
        <a:defRPr sz="3200" b="1">
          <a:solidFill>
            <a:srgbClr val="0033CC"/>
          </a:solidFill>
          <a:latin typeface="Tahoma" pitchFamily="34" charset="0"/>
        </a:defRPr>
      </a:lvl6pPr>
      <a:lvl7pPr marL="914400" algn="l" rtl="0" fontAlgn="base">
        <a:spcBef>
          <a:spcPct val="0"/>
        </a:spcBef>
        <a:spcAft>
          <a:spcPct val="0"/>
        </a:spcAft>
        <a:defRPr sz="3200" b="1">
          <a:solidFill>
            <a:srgbClr val="0033CC"/>
          </a:solidFill>
          <a:latin typeface="Tahoma" pitchFamily="34" charset="0"/>
        </a:defRPr>
      </a:lvl7pPr>
      <a:lvl8pPr marL="1371600" algn="l" rtl="0" fontAlgn="base">
        <a:spcBef>
          <a:spcPct val="0"/>
        </a:spcBef>
        <a:spcAft>
          <a:spcPct val="0"/>
        </a:spcAft>
        <a:defRPr sz="3200" b="1">
          <a:solidFill>
            <a:srgbClr val="0033CC"/>
          </a:solidFill>
          <a:latin typeface="Tahoma" pitchFamily="34" charset="0"/>
        </a:defRPr>
      </a:lvl8pPr>
      <a:lvl9pPr marL="1828800" algn="l" rtl="0" fontAlgn="base">
        <a:spcBef>
          <a:spcPct val="0"/>
        </a:spcBef>
        <a:spcAft>
          <a:spcPct val="0"/>
        </a:spcAft>
        <a:defRPr sz="32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C00000"/>
        </a:buClr>
        <a:buSzPct val="80000"/>
        <a:buFont typeface="Wingdings" pitchFamily="2" charset="2"/>
        <a:buChar char="§"/>
        <a:defRPr sz="2800" b="0">
          <a:solidFill>
            <a:srgbClr val="000082"/>
          </a:solidFill>
          <a:latin typeface="+mn-lt"/>
          <a:ea typeface="+mn-ea"/>
          <a:cs typeface="Tahoma" pitchFamily="34" charset="0"/>
        </a:defRPr>
      </a:lvl1pPr>
      <a:lvl2pPr marL="742950" indent="-285750" algn="l" rtl="0" eaLnBrk="0" fontAlgn="base" hangingPunct="0">
        <a:spcBef>
          <a:spcPct val="20000"/>
        </a:spcBef>
        <a:spcAft>
          <a:spcPct val="0"/>
        </a:spcAft>
        <a:buClr>
          <a:srgbClr val="C00000"/>
        </a:buClr>
        <a:buSzPct val="80000"/>
        <a:buFont typeface="Tahoma" pitchFamily="34" charset="0"/>
        <a:buChar char="–"/>
        <a:defRPr sz="2400" b="0">
          <a:solidFill>
            <a:srgbClr val="000082"/>
          </a:solidFill>
          <a:latin typeface="+mn-lt"/>
          <a:cs typeface="Tahoma" pitchFamily="34" charset="0"/>
        </a:defRPr>
      </a:lvl2pPr>
      <a:lvl3pPr marL="1143000" indent="-228600" algn="l" rtl="0" eaLnBrk="0" fontAlgn="base" hangingPunct="0">
        <a:spcBef>
          <a:spcPct val="20000"/>
        </a:spcBef>
        <a:spcAft>
          <a:spcPct val="0"/>
        </a:spcAft>
        <a:buClr>
          <a:srgbClr val="C00000"/>
        </a:buClr>
        <a:buSzPct val="80000"/>
        <a:buFont typeface="Tahoma" pitchFamily="34" charset="0"/>
        <a:buChar char="–"/>
        <a:defRPr sz="2400" b="0">
          <a:solidFill>
            <a:srgbClr val="000082"/>
          </a:solidFill>
          <a:latin typeface="+mn-lt"/>
          <a:cs typeface="Tahoma" pitchFamily="34" charset="0"/>
        </a:defRPr>
      </a:lvl3pPr>
      <a:lvl4pPr marL="1600200" indent="-228600" algn="l" rtl="0" eaLnBrk="0" fontAlgn="base" hangingPunct="0">
        <a:spcBef>
          <a:spcPct val="20000"/>
        </a:spcBef>
        <a:spcAft>
          <a:spcPct val="0"/>
        </a:spcAft>
        <a:buClr>
          <a:srgbClr val="C00000"/>
        </a:buClr>
        <a:buSzPct val="80000"/>
        <a:buFont typeface="Tahoma" pitchFamily="34" charset="0"/>
        <a:buChar char="–"/>
        <a:defRPr sz="2000" b="0">
          <a:solidFill>
            <a:srgbClr val="000082"/>
          </a:solidFill>
          <a:latin typeface="+mn-lt"/>
          <a:cs typeface="Tahoma" pitchFamily="34" charset="0"/>
        </a:defRPr>
      </a:lvl4pPr>
      <a:lvl5pPr marL="2057400" indent="-228600" algn="l" rtl="0" eaLnBrk="0" fontAlgn="base" hangingPunct="0">
        <a:spcBef>
          <a:spcPct val="20000"/>
        </a:spcBef>
        <a:spcAft>
          <a:spcPct val="0"/>
        </a:spcAft>
        <a:buClr>
          <a:srgbClr val="C00000"/>
        </a:buClr>
        <a:buSzPct val="80000"/>
        <a:buFont typeface="Tahoma" pitchFamily="34" charset="0"/>
        <a:buChar char="–"/>
        <a:defRPr sz="2000" b="0">
          <a:solidFill>
            <a:srgbClr val="000082"/>
          </a:solidFill>
          <a:latin typeface="+mn-lt"/>
          <a:cs typeface="Tahoma" pitchFamily="34" charset="0"/>
        </a:defRPr>
      </a:lvl5pPr>
      <a:lvl6pPr marL="2514600" indent="-228600" algn="l" rtl="0" fontAlgn="base">
        <a:spcBef>
          <a:spcPct val="20000"/>
        </a:spcBef>
        <a:spcAft>
          <a:spcPct val="0"/>
        </a:spcAft>
        <a:buChar char="»"/>
        <a:defRPr sz="2000">
          <a:solidFill>
            <a:srgbClr val="FF0000"/>
          </a:solidFill>
          <a:latin typeface="+mn-lt"/>
        </a:defRPr>
      </a:lvl6pPr>
      <a:lvl7pPr marL="2971800" indent="-228600" algn="l" rtl="0" fontAlgn="base">
        <a:spcBef>
          <a:spcPct val="20000"/>
        </a:spcBef>
        <a:spcAft>
          <a:spcPct val="0"/>
        </a:spcAft>
        <a:buChar char="»"/>
        <a:defRPr sz="2000">
          <a:solidFill>
            <a:srgbClr val="FF0000"/>
          </a:solidFill>
          <a:latin typeface="+mn-lt"/>
        </a:defRPr>
      </a:lvl7pPr>
      <a:lvl8pPr marL="3429000" indent="-228600" algn="l" rtl="0" fontAlgn="base">
        <a:spcBef>
          <a:spcPct val="20000"/>
        </a:spcBef>
        <a:spcAft>
          <a:spcPct val="0"/>
        </a:spcAft>
        <a:buChar char="»"/>
        <a:defRPr sz="2000">
          <a:solidFill>
            <a:srgbClr val="FF0000"/>
          </a:solidFill>
          <a:latin typeface="+mn-lt"/>
        </a:defRPr>
      </a:lvl8pPr>
      <a:lvl9pPr marL="3886200" indent="-228600" algn="l" rtl="0" fontAlgn="base">
        <a:spcBef>
          <a:spcPct val="20000"/>
        </a:spcBef>
        <a:spcAft>
          <a:spcPct val="0"/>
        </a:spcAft>
        <a:buChar char="»"/>
        <a:defRPr sz="2000">
          <a:solidFill>
            <a:srgbClr val="FF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4"/>
          <p:cNvSpPr>
            <a:spLocks noGrp="1" noChangeArrowheads="1"/>
          </p:cNvSpPr>
          <p:nvPr>
            <p:ph type="body" idx="1"/>
          </p:nvPr>
        </p:nvSpPr>
        <p:spPr bwMode="auto">
          <a:xfrm>
            <a:off x="457200" y="1600201"/>
            <a:ext cx="8229600" cy="360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1159" name="Text Box 7"/>
          <p:cNvSpPr txBox="1">
            <a:spLocks noChangeArrowheads="1"/>
          </p:cNvSpPr>
          <p:nvPr userDrawn="1"/>
        </p:nvSpPr>
        <p:spPr bwMode="auto">
          <a:xfrm>
            <a:off x="5697124" y="0"/>
            <a:ext cx="3446861" cy="707886"/>
          </a:xfrm>
          <a:prstGeom prst="rect">
            <a:avLst/>
          </a:prstGeom>
          <a:noFill/>
          <a:ln w="9525">
            <a:noFill/>
            <a:miter lim="800000"/>
            <a:headEnd/>
            <a:tailEnd/>
          </a:ln>
          <a:effectLst/>
        </p:spPr>
        <p:txBody>
          <a:bodyPr wrap="square">
            <a:spAutoFit/>
          </a:bodyPr>
          <a:lstStyle/>
          <a:p>
            <a:pPr>
              <a:spcBef>
                <a:spcPct val="0"/>
              </a:spcBef>
              <a:defRPr/>
            </a:pPr>
            <a:r>
              <a:rPr lang="en-US" sz="800" b="0" dirty="0" smtClean="0">
                <a:solidFill>
                  <a:srgbClr val="FFFFFF">
                    <a:lumMod val="50000"/>
                  </a:srgbClr>
                </a:solidFill>
                <a:latin typeface="Tahoma"/>
              </a:rPr>
              <a:t>© PASMA 2014</a:t>
            </a:r>
          </a:p>
          <a:p>
            <a:pPr>
              <a:spcBef>
                <a:spcPct val="0"/>
              </a:spcBef>
              <a:defRPr/>
            </a:pPr>
            <a:r>
              <a:rPr lang="en-GB" sz="800" b="0" dirty="0" smtClean="0">
                <a:solidFill>
                  <a:srgbClr val="FFFFFF">
                    <a:lumMod val="50000"/>
                  </a:srgbClr>
                </a:solidFill>
                <a:latin typeface="Tahoma"/>
              </a:rPr>
              <a:t>Text in italics taken from BS EN1004:2004</a:t>
            </a:r>
          </a:p>
          <a:p>
            <a:pPr>
              <a:spcBef>
                <a:spcPct val="0"/>
              </a:spcBef>
              <a:defRPr/>
            </a:pPr>
            <a:endParaRPr lang="en-US" sz="800" b="0" dirty="0" smtClean="0">
              <a:solidFill>
                <a:srgbClr val="FFFFFF">
                  <a:lumMod val="50000"/>
                </a:srgbClr>
              </a:solidFill>
              <a:latin typeface="Tahoma"/>
            </a:endParaRPr>
          </a:p>
          <a:p>
            <a:pPr>
              <a:spcBef>
                <a:spcPct val="0"/>
              </a:spcBef>
              <a:defRPr/>
            </a:pPr>
            <a:endParaRPr lang="en-US" sz="800" b="0" dirty="0" smtClean="0">
              <a:solidFill>
                <a:srgbClr val="FFFFFF">
                  <a:lumMod val="50000"/>
                </a:srgbClr>
              </a:solidFill>
              <a:latin typeface="Tahoma"/>
            </a:endParaRPr>
          </a:p>
          <a:p>
            <a:pPr>
              <a:spcBef>
                <a:spcPct val="0"/>
              </a:spcBef>
              <a:defRPr/>
            </a:pPr>
            <a:endParaRPr lang="en-US" sz="800" b="0" dirty="0">
              <a:solidFill>
                <a:srgbClr val="FFFFFF">
                  <a:lumMod val="50000"/>
                </a:srgbClr>
              </a:solidFill>
              <a:latin typeface="Tahoma"/>
            </a:endParaRPr>
          </a:p>
        </p:txBody>
      </p:sp>
      <p:sp>
        <p:nvSpPr>
          <p:cNvPr id="30" name="TextBox 29"/>
          <p:cNvSpPr txBox="1"/>
          <p:nvPr/>
        </p:nvSpPr>
        <p:spPr>
          <a:xfrm>
            <a:off x="6032026" y="6017315"/>
            <a:ext cx="3155950" cy="923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l"/>
            <a:r>
              <a:rPr lang="en-GB" sz="600" dirty="0" smtClean="0">
                <a:solidFill>
                  <a:srgbClr val="FFFFFF"/>
                </a:solidFill>
              </a:rPr>
              <a:t>PREFABRICATED ACCESS SUPPLIERS’ AND MANUFACTURERS’ ASSOCIATION</a:t>
            </a:r>
            <a:endParaRPr lang="en-GB" sz="600" dirty="0">
              <a:solidFill>
                <a:srgbClr val="FFFFFF"/>
              </a:solidFill>
            </a:endParaRPr>
          </a:p>
        </p:txBody>
      </p:sp>
    </p:spTree>
    <p:extLst>
      <p:ext uri="{BB962C8B-B14F-4D97-AF65-F5344CB8AC3E}">
        <p14:creationId xmlns:p14="http://schemas.microsoft.com/office/powerpoint/2010/main" val="16064730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0082"/>
          </a:solidFill>
          <a:latin typeface="+mn-lt"/>
          <a:ea typeface="+mj-ea"/>
          <a:cs typeface="Tahoma" pitchFamily="34" charset="0"/>
        </a:defRPr>
      </a:lvl1pPr>
      <a:lvl2pPr algn="l" rtl="0" eaLnBrk="0" fontAlgn="base" hangingPunct="0">
        <a:spcBef>
          <a:spcPct val="0"/>
        </a:spcBef>
        <a:spcAft>
          <a:spcPct val="0"/>
        </a:spcAft>
        <a:defRPr sz="3200" b="1">
          <a:solidFill>
            <a:srgbClr val="0033CC"/>
          </a:solidFill>
          <a:latin typeface="Tahoma" pitchFamily="34" charset="0"/>
        </a:defRPr>
      </a:lvl2pPr>
      <a:lvl3pPr algn="l" rtl="0" eaLnBrk="0" fontAlgn="base" hangingPunct="0">
        <a:spcBef>
          <a:spcPct val="0"/>
        </a:spcBef>
        <a:spcAft>
          <a:spcPct val="0"/>
        </a:spcAft>
        <a:defRPr sz="3200" b="1">
          <a:solidFill>
            <a:srgbClr val="0033CC"/>
          </a:solidFill>
          <a:latin typeface="Tahoma" pitchFamily="34" charset="0"/>
        </a:defRPr>
      </a:lvl3pPr>
      <a:lvl4pPr algn="l" rtl="0" eaLnBrk="0" fontAlgn="base" hangingPunct="0">
        <a:spcBef>
          <a:spcPct val="0"/>
        </a:spcBef>
        <a:spcAft>
          <a:spcPct val="0"/>
        </a:spcAft>
        <a:defRPr sz="3200" b="1">
          <a:solidFill>
            <a:srgbClr val="0033CC"/>
          </a:solidFill>
          <a:latin typeface="Tahoma" pitchFamily="34" charset="0"/>
        </a:defRPr>
      </a:lvl4pPr>
      <a:lvl5pPr algn="l" rtl="0" eaLnBrk="0" fontAlgn="base" hangingPunct="0">
        <a:spcBef>
          <a:spcPct val="0"/>
        </a:spcBef>
        <a:spcAft>
          <a:spcPct val="0"/>
        </a:spcAft>
        <a:defRPr sz="3200" b="1">
          <a:solidFill>
            <a:srgbClr val="0033CC"/>
          </a:solidFill>
          <a:latin typeface="Tahoma" pitchFamily="34" charset="0"/>
        </a:defRPr>
      </a:lvl5pPr>
      <a:lvl6pPr marL="457200" algn="l" rtl="0" fontAlgn="base">
        <a:spcBef>
          <a:spcPct val="0"/>
        </a:spcBef>
        <a:spcAft>
          <a:spcPct val="0"/>
        </a:spcAft>
        <a:defRPr sz="3200" b="1">
          <a:solidFill>
            <a:srgbClr val="0033CC"/>
          </a:solidFill>
          <a:latin typeface="Tahoma" pitchFamily="34" charset="0"/>
        </a:defRPr>
      </a:lvl6pPr>
      <a:lvl7pPr marL="914400" algn="l" rtl="0" fontAlgn="base">
        <a:spcBef>
          <a:spcPct val="0"/>
        </a:spcBef>
        <a:spcAft>
          <a:spcPct val="0"/>
        </a:spcAft>
        <a:defRPr sz="3200" b="1">
          <a:solidFill>
            <a:srgbClr val="0033CC"/>
          </a:solidFill>
          <a:latin typeface="Tahoma" pitchFamily="34" charset="0"/>
        </a:defRPr>
      </a:lvl7pPr>
      <a:lvl8pPr marL="1371600" algn="l" rtl="0" fontAlgn="base">
        <a:spcBef>
          <a:spcPct val="0"/>
        </a:spcBef>
        <a:spcAft>
          <a:spcPct val="0"/>
        </a:spcAft>
        <a:defRPr sz="3200" b="1">
          <a:solidFill>
            <a:srgbClr val="0033CC"/>
          </a:solidFill>
          <a:latin typeface="Tahoma" pitchFamily="34" charset="0"/>
        </a:defRPr>
      </a:lvl8pPr>
      <a:lvl9pPr marL="1828800" algn="l" rtl="0" fontAlgn="base">
        <a:spcBef>
          <a:spcPct val="0"/>
        </a:spcBef>
        <a:spcAft>
          <a:spcPct val="0"/>
        </a:spcAft>
        <a:defRPr sz="32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C00000"/>
        </a:buClr>
        <a:buSzPct val="80000"/>
        <a:buFont typeface="Wingdings" pitchFamily="2" charset="2"/>
        <a:buChar char="§"/>
        <a:defRPr sz="2800" b="0">
          <a:solidFill>
            <a:srgbClr val="000082"/>
          </a:solidFill>
          <a:latin typeface="+mn-lt"/>
          <a:ea typeface="+mn-ea"/>
          <a:cs typeface="Tahoma" pitchFamily="34" charset="0"/>
        </a:defRPr>
      </a:lvl1pPr>
      <a:lvl2pPr marL="742950" indent="-285750" algn="l" rtl="0" eaLnBrk="0" fontAlgn="base" hangingPunct="0">
        <a:spcBef>
          <a:spcPct val="20000"/>
        </a:spcBef>
        <a:spcAft>
          <a:spcPct val="0"/>
        </a:spcAft>
        <a:buClr>
          <a:srgbClr val="C00000"/>
        </a:buClr>
        <a:buSzPct val="80000"/>
        <a:buFont typeface="Tahoma" pitchFamily="34" charset="0"/>
        <a:buChar char="–"/>
        <a:defRPr sz="2400" b="0">
          <a:solidFill>
            <a:srgbClr val="000082"/>
          </a:solidFill>
          <a:latin typeface="+mn-lt"/>
          <a:cs typeface="Tahoma" pitchFamily="34" charset="0"/>
        </a:defRPr>
      </a:lvl2pPr>
      <a:lvl3pPr marL="1143000" indent="-228600" algn="l" rtl="0" eaLnBrk="0" fontAlgn="base" hangingPunct="0">
        <a:spcBef>
          <a:spcPct val="20000"/>
        </a:spcBef>
        <a:spcAft>
          <a:spcPct val="0"/>
        </a:spcAft>
        <a:buClr>
          <a:srgbClr val="C00000"/>
        </a:buClr>
        <a:buSzPct val="80000"/>
        <a:buFont typeface="Tahoma" pitchFamily="34" charset="0"/>
        <a:buChar char="–"/>
        <a:defRPr sz="2400" b="0">
          <a:solidFill>
            <a:srgbClr val="000082"/>
          </a:solidFill>
          <a:latin typeface="+mn-lt"/>
          <a:cs typeface="Tahoma" pitchFamily="34" charset="0"/>
        </a:defRPr>
      </a:lvl3pPr>
      <a:lvl4pPr marL="1600200" indent="-228600" algn="l" rtl="0" eaLnBrk="0" fontAlgn="base" hangingPunct="0">
        <a:spcBef>
          <a:spcPct val="20000"/>
        </a:spcBef>
        <a:spcAft>
          <a:spcPct val="0"/>
        </a:spcAft>
        <a:buClr>
          <a:srgbClr val="C00000"/>
        </a:buClr>
        <a:buSzPct val="80000"/>
        <a:buFont typeface="Tahoma" pitchFamily="34" charset="0"/>
        <a:buChar char="–"/>
        <a:defRPr sz="2000" b="0">
          <a:solidFill>
            <a:srgbClr val="000082"/>
          </a:solidFill>
          <a:latin typeface="+mn-lt"/>
          <a:cs typeface="Tahoma" pitchFamily="34" charset="0"/>
        </a:defRPr>
      </a:lvl4pPr>
      <a:lvl5pPr marL="2057400" indent="-228600" algn="l" rtl="0" eaLnBrk="0" fontAlgn="base" hangingPunct="0">
        <a:spcBef>
          <a:spcPct val="20000"/>
        </a:spcBef>
        <a:spcAft>
          <a:spcPct val="0"/>
        </a:spcAft>
        <a:buClr>
          <a:srgbClr val="C00000"/>
        </a:buClr>
        <a:buSzPct val="80000"/>
        <a:buFont typeface="Tahoma" pitchFamily="34" charset="0"/>
        <a:buChar char="–"/>
        <a:defRPr sz="2000" b="0">
          <a:solidFill>
            <a:srgbClr val="000082"/>
          </a:solidFill>
          <a:latin typeface="+mn-lt"/>
          <a:cs typeface="Tahoma" pitchFamily="34" charset="0"/>
        </a:defRPr>
      </a:lvl5pPr>
      <a:lvl6pPr marL="2514600" indent="-228600" algn="l" rtl="0" fontAlgn="base">
        <a:spcBef>
          <a:spcPct val="20000"/>
        </a:spcBef>
        <a:spcAft>
          <a:spcPct val="0"/>
        </a:spcAft>
        <a:buChar char="»"/>
        <a:defRPr sz="2000">
          <a:solidFill>
            <a:srgbClr val="FF0000"/>
          </a:solidFill>
          <a:latin typeface="+mn-lt"/>
        </a:defRPr>
      </a:lvl6pPr>
      <a:lvl7pPr marL="2971800" indent="-228600" algn="l" rtl="0" fontAlgn="base">
        <a:spcBef>
          <a:spcPct val="20000"/>
        </a:spcBef>
        <a:spcAft>
          <a:spcPct val="0"/>
        </a:spcAft>
        <a:buChar char="»"/>
        <a:defRPr sz="2000">
          <a:solidFill>
            <a:srgbClr val="FF0000"/>
          </a:solidFill>
          <a:latin typeface="+mn-lt"/>
        </a:defRPr>
      </a:lvl7pPr>
      <a:lvl8pPr marL="3429000" indent="-228600" algn="l" rtl="0" fontAlgn="base">
        <a:spcBef>
          <a:spcPct val="20000"/>
        </a:spcBef>
        <a:spcAft>
          <a:spcPct val="0"/>
        </a:spcAft>
        <a:buChar char="»"/>
        <a:defRPr sz="2000">
          <a:solidFill>
            <a:srgbClr val="FF0000"/>
          </a:solidFill>
          <a:latin typeface="+mn-lt"/>
        </a:defRPr>
      </a:lvl8pPr>
      <a:lvl9pPr marL="3886200" indent="-228600" algn="l" rtl="0" fontAlgn="base">
        <a:spcBef>
          <a:spcPct val="20000"/>
        </a:spcBef>
        <a:spcAft>
          <a:spcPct val="0"/>
        </a:spcAft>
        <a:buChar char="»"/>
        <a:defRPr sz="2000">
          <a:solidFill>
            <a:srgbClr val="FF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38150" y="406400"/>
            <a:ext cx="8592970" cy="1077218"/>
          </a:xfrm>
          <a:prstGeom prst="rect">
            <a:avLst/>
          </a:prstGeom>
          <a:noFill/>
          <a:ln w="9525">
            <a:noFill/>
            <a:miter lim="800000"/>
            <a:headEnd/>
            <a:tailEnd/>
          </a:ln>
        </p:spPr>
        <p:txBody>
          <a:bodyPr wrap="square">
            <a:spAutoFit/>
          </a:bodyPr>
          <a:lstStyle/>
          <a:p>
            <a:pPr algn="l">
              <a:spcBef>
                <a:spcPct val="0"/>
              </a:spcBef>
            </a:pPr>
            <a:r>
              <a:rPr lang="en-GB" sz="3200" dirty="0">
                <a:solidFill>
                  <a:srgbClr val="000082"/>
                </a:solidFill>
              </a:rPr>
              <a:t>Working at height with towers: which bits are you </a:t>
            </a:r>
            <a:r>
              <a:rPr lang="en-GB" sz="3200" dirty="0" smtClean="0">
                <a:solidFill>
                  <a:srgbClr val="000082"/>
                </a:solidFill>
              </a:rPr>
              <a:t>missing?</a:t>
            </a:r>
            <a:endParaRPr lang="en-GB" sz="2000" b="0" dirty="0">
              <a:solidFill>
                <a:srgbClr val="000082"/>
              </a:solidFill>
              <a:cs typeface="Tahoma" pitchFamily="34" charset="0"/>
            </a:endParaRPr>
          </a:p>
        </p:txBody>
      </p:sp>
      <p:pic>
        <p:nvPicPr>
          <p:cNvPr id="6" name="Picture 5" descr="MAT.png"/>
          <p:cNvPicPr>
            <a:picLocks noChangeAspect="1"/>
          </p:cNvPicPr>
          <p:nvPr/>
        </p:nvPicPr>
        <p:blipFill>
          <a:blip r:embed="rId3" cstate="print"/>
          <a:stretch>
            <a:fillRect/>
          </a:stretch>
        </p:blipFill>
        <p:spPr>
          <a:xfrm>
            <a:off x="0" y="1628800"/>
            <a:ext cx="4414098" cy="475615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6745"/>
          <a:stretch/>
        </p:blipFill>
        <p:spPr bwMode="auto">
          <a:xfrm>
            <a:off x="5549098" y="267225"/>
            <a:ext cx="3456000" cy="495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284572" y="368660"/>
            <a:ext cx="8229600" cy="765085"/>
          </a:xfrm>
          <a:prstGeom prst="rect">
            <a:avLst/>
          </a:prstGeom>
        </p:spPr>
        <p:txBody>
          <a:bodyPr/>
          <a:lstStyle>
            <a:lvl1pPr algn="l" rtl="0" eaLnBrk="0" fontAlgn="base" hangingPunct="0">
              <a:spcBef>
                <a:spcPct val="0"/>
              </a:spcBef>
              <a:spcAft>
                <a:spcPct val="0"/>
              </a:spcAft>
              <a:defRPr sz="3200" b="1">
                <a:solidFill>
                  <a:srgbClr val="000082"/>
                </a:solidFill>
                <a:latin typeface="+mn-lt"/>
                <a:ea typeface="+mj-ea"/>
                <a:cs typeface="Tahoma" pitchFamily="34" charset="0"/>
              </a:defRPr>
            </a:lvl1pPr>
            <a:lvl2pPr algn="l" rtl="0" eaLnBrk="0" fontAlgn="base" hangingPunct="0">
              <a:spcBef>
                <a:spcPct val="0"/>
              </a:spcBef>
              <a:spcAft>
                <a:spcPct val="0"/>
              </a:spcAft>
              <a:defRPr sz="3200" b="1">
                <a:solidFill>
                  <a:srgbClr val="0033CC"/>
                </a:solidFill>
                <a:latin typeface="Tahoma" pitchFamily="34" charset="0"/>
              </a:defRPr>
            </a:lvl2pPr>
            <a:lvl3pPr algn="l" rtl="0" eaLnBrk="0" fontAlgn="base" hangingPunct="0">
              <a:spcBef>
                <a:spcPct val="0"/>
              </a:spcBef>
              <a:spcAft>
                <a:spcPct val="0"/>
              </a:spcAft>
              <a:defRPr sz="3200" b="1">
                <a:solidFill>
                  <a:srgbClr val="0033CC"/>
                </a:solidFill>
                <a:latin typeface="Tahoma" pitchFamily="34" charset="0"/>
              </a:defRPr>
            </a:lvl3pPr>
            <a:lvl4pPr algn="l" rtl="0" eaLnBrk="0" fontAlgn="base" hangingPunct="0">
              <a:spcBef>
                <a:spcPct val="0"/>
              </a:spcBef>
              <a:spcAft>
                <a:spcPct val="0"/>
              </a:spcAft>
              <a:defRPr sz="3200" b="1">
                <a:solidFill>
                  <a:srgbClr val="0033CC"/>
                </a:solidFill>
                <a:latin typeface="Tahoma" pitchFamily="34" charset="0"/>
              </a:defRPr>
            </a:lvl4pPr>
            <a:lvl5pPr algn="l" rtl="0" eaLnBrk="0" fontAlgn="base" hangingPunct="0">
              <a:spcBef>
                <a:spcPct val="0"/>
              </a:spcBef>
              <a:spcAft>
                <a:spcPct val="0"/>
              </a:spcAft>
              <a:defRPr sz="3200" b="1">
                <a:solidFill>
                  <a:srgbClr val="0033CC"/>
                </a:solidFill>
                <a:latin typeface="Tahoma" pitchFamily="34" charset="0"/>
              </a:defRPr>
            </a:lvl5pPr>
            <a:lvl6pPr marL="457200" algn="l" rtl="0" fontAlgn="base">
              <a:spcBef>
                <a:spcPct val="0"/>
              </a:spcBef>
              <a:spcAft>
                <a:spcPct val="0"/>
              </a:spcAft>
              <a:defRPr sz="3200" b="1">
                <a:solidFill>
                  <a:srgbClr val="0033CC"/>
                </a:solidFill>
                <a:latin typeface="Tahoma" pitchFamily="34" charset="0"/>
              </a:defRPr>
            </a:lvl6pPr>
            <a:lvl7pPr marL="914400" algn="l" rtl="0" fontAlgn="base">
              <a:spcBef>
                <a:spcPct val="0"/>
              </a:spcBef>
              <a:spcAft>
                <a:spcPct val="0"/>
              </a:spcAft>
              <a:defRPr sz="3200" b="1">
                <a:solidFill>
                  <a:srgbClr val="0033CC"/>
                </a:solidFill>
                <a:latin typeface="Tahoma" pitchFamily="34" charset="0"/>
              </a:defRPr>
            </a:lvl7pPr>
            <a:lvl8pPr marL="1371600" algn="l" rtl="0" fontAlgn="base">
              <a:spcBef>
                <a:spcPct val="0"/>
              </a:spcBef>
              <a:spcAft>
                <a:spcPct val="0"/>
              </a:spcAft>
              <a:defRPr sz="3200" b="1">
                <a:solidFill>
                  <a:srgbClr val="0033CC"/>
                </a:solidFill>
                <a:latin typeface="Tahoma" pitchFamily="34" charset="0"/>
              </a:defRPr>
            </a:lvl8pPr>
            <a:lvl9pPr marL="1828800" algn="l" rtl="0" fontAlgn="base">
              <a:spcBef>
                <a:spcPct val="0"/>
              </a:spcBef>
              <a:spcAft>
                <a:spcPct val="0"/>
              </a:spcAft>
              <a:defRPr sz="3200" b="1">
                <a:solidFill>
                  <a:srgbClr val="0033CC"/>
                </a:solidFill>
                <a:latin typeface="Tahoma" pitchFamily="34" charset="0"/>
              </a:defRPr>
            </a:lvl9pPr>
          </a:lstStyle>
          <a:p>
            <a:pPr eaLnBrk="1" hangingPunct="1"/>
            <a:r>
              <a:rPr lang="en-GB" kern="0" dirty="0" smtClean="0"/>
              <a:t>TOWER CHECKLIST</a:t>
            </a:r>
            <a:endParaRPr lang="en-US" kern="0" dirty="0" smtClean="0"/>
          </a:p>
        </p:txBody>
      </p:sp>
      <p:sp>
        <p:nvSpPr>
          <p:cNvPr id="2" name="Rectangle 1"/>
          <p:cNvSpPr/>
          <p:nvPr/>
        </p:nvSpPr>
        <p:spPr>
          <a:xfrm>
            <a:off x="161510" y="908720"/>
            <a:ext cx="5625625" cy="6032421"/>
          </a:xfrm>
          <a:prstGeom prst="rect">
            <a:avLst/>
          </a:prstGeom>
        </p:spPr>
        <p:txBody>
          <a:bodyPr wrap="square">
            <a:spAutoFit/>
          </a:bodyPr>
          <a:lstStyle/>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Instruction manual available</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Guardrail height and gaps correct</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Toe boards in place</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Platforms secure on horizontals and wind-locks </a:t>
            </a:r>
            <a:r>
              <a:rPr lang="en-GB" b="0" kern="0" dirty="0">
                <a:solidFill>
                  <a:srgbClr val="000082"/>
                </a:solidFill>
                <a:cs typeface="Tahoma" pitchFamily="34" charset="0"/>
              </a:rPr>
              <a:t>engaged</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Platform trapdoors over access and opening towards outside of tower</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End frame interlock clips engaged</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Braces in correct position and hooks locked on</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Smallest frame at the base of tower</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Stabilisers </a:t>
            </a:r>
            <a:r>
              <a:rPr lang="en-GB" b="0" kern="0" dirty="0">
                <a:solidFill>
                  <a:srgbClr val="000082"/>
                </a:solidFill>
                <a:cs typeface="Tahoma" pitchFamily="34" charset="0"/>
              </a:rPr>
              <a:t>correctly positioned</a:t>
            </a:r>
          </a:p>
          <a:p>
            <a:pPr marL="342900" indent="-342900" algn="l">
              <a:spcBef>
                <a:spcPts val="600"/>
              </a:spcBef>
              <a:buClr>
                <a:srgbClr val="C00000"/>
              </a:buClr>
              <a:buFont typeface="Wingdings" panose="05000000000000000000" pitchFamily="2" charset="2"/>
              <a:buChar char="q"/>
            </a:pPr>
            <a:endParaRPr lang="en-GB" b="0" kern="0" dirty="0" smtClean="0">
              <a:solidFill>
                <a:srgbClr val="000082"/>
              </a:solidFill>
              <a:cs typeface="Tahoma" pitchFamily="34" charset="0"/>
            </a:endParaRPr>
          </a:p>
          <a:p>
            <a:pPr marL="342900" indent="-342900" algn="l">
              <a:spcBef>
                <a:spcPts val="600"/>
              </a:spcBef>
              <a:buClr>
                <a:srgbClr val="C00000"/>
              </a:buClr>
              <a:buFont typeface="Wingdings" panose="05000000000000000000" pitchFamily="2" charset="2"/>
              <a:buChar char="q"/>
            </a:pPr>
            <a:endParaRPr lang="en-GB" b="0" kern="0" dirty="0" smtClean="0">
              <a:solidFill>
                <a:srgbClr val="000082"/>
              </a:solidFill>
              <a:cs typeface="Tahoma" pitchFamily="34" charset="0"/>
            </a:endParaRPr>
          </a:p>
        </p:txBody>
      </p:sp>
    </p:spTree>
    <p:extLst>
      <p:ext uri="{BB962C8B-B14F-4D97-AF65-F5344CB8AC3E}">
        <p14:creationId xmlns:p14="http://schemas.microsoft.com/office/powerpoint/2010/main" val="29535184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6745"/>
          <a:stretch/>
        </p:blipFill>
        <p:spPr bwMode="auto">
          <a:xfrm>
            <a:off x="5549098" y="267225"/>
            <a:ext cx="3456000" cy="495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284572" y="368660"/>
            <a:ext cx="8229600" cy="765085"/>
          </a:xfrm>
          <a:prstGeom prst="rect">
            <a:avLst/>
          </a:prstGeom>
        </p:spPr>
        <p:txBody>
          <a:bodyPr/>
          <a:lstStyle>
            <a:lvl1pPr algn="l" rtl="0" eaLnBrk="0" fontAlgn="base" hangingPunct="0">
              <a:spcBef>
                <a:spcPct val="0"/>
              </a:spcBef>
              <a:spcAft>
                <a:spcPct val="0"/>
              </a:spcAft>
              <a:defRPr sz="3200" b="1">
                <a:solidFill>
                  <a:srgbClr val="000082"/>
                </a:solidFill>
                <a:latin typeface="+mn-lt"/>
                <a:ea typeface="+mj-ea"/>
                <a:cs typeface="Tahoma" pitchFamily="34" charset="0"/>
              </a:defRPr>
            </a:lvl1pPr>
            <a:lvl2pPr algn="l" rtl="0" eaLnBrk="0" fontAlgn="base" hangingPunct="0">
              <a:spcBef>
                <a:spcPct val="0"/>
              </a:spcBef>
              <a:spcAft>
                <a:spcPct val="0"/>
              </a:spcAft>
              <a:defRPr sz="3200" b="1">
                <a:solidFill>
                  <a:srgbClr val="0033CC"/>
                </a:solidFill>
                <a:latin typeface="Tahoma" pitchFamily="34" charset="0"/>
              </a:defRPr>
            </a:lvl2pPr>
            <a:lvl3pPr algn="l" rtl="0" eaLnBrk="0" fontAlgn="base" hangingPunct="0">
              <a:spcBef>
                <a:spcPct val="0"/>
              </a:spcBef>
              <a:spcAft>
                <a:spcPct val="0"/>
              </a:spcAft>
              <a:defRPr sz="3200" b="1">
                <a:solidFill>
                  <a:srgbClr val="0033CC"/>
                </a:solidFill>
                <a:latin typeface="Tahoma" pitchFamily="34" charset="0"/>
              </a:defRPr>
            </a:lvl3pPr>
            <a:lvl4pPr algn="l" rtl="0" eaLnBrk="0" fontAlgn="base" hangingPunct="0">
              <a:spcBef>
                <a:spcPct val="0"/>
              </a:spcBef>
              <a:spcAft>
                <a:spcPct val="0"/>
              </a:spcAft>
              <a:defRPr sz="3200" b="1">
                <a:solidFill>
                  <a:srgbClr val="0033CC"/>
                </a:solidFill>
                <a:latin typeface="Tahoma" pitchFamily="34" charset="0"/>
              </a:defRPr>
            </a:lvl4pPr>
            <a:lvl5pPr algn="l" rtl="0" eaLnBrk="0" fontAlgn="base" hangingPunct="0">
              <a:spcBef>
                <a:spcPct val="0"/>
              </a:spcBef>
              <a:spcAft>
                <a:spcPct val="0"/>
              </a:spcAft>
              <a:defRPr sz="3200" b="1">
                <a:solidFill>
                  <a:srgbClr val="0033CC"/>
                </a:solidFill>
                <a:latin typeface="Tahoma" pitchFamily="34" charset="0"/>
              </a:defRPr>
            </a:lvl5pPr>
            <a:lvl6pPr marL="457200" algn="l" rtl="0" fontAlgn="base">
              <a:spcBef>
                <a:spcPct val="0"/>
              </a:spcBef>
              <a:spcAft>
                <a:spcPct val="0"/>
              </a:spcAft>
              <a:defRPr sz="3200" b="1">
                <a:solidFill>
                  <a:srgbClr val="0033CC"/>
                </a:solidFill>
                <a:latin typeface="Tahoma" pitchFamily="34" charset="0"/>
              </a:defRPr>
            </a:lvl6pPr>
            <a:lvl7pPr marL="914400" algn="l" rtl="0" fontAlgn="base">
              <a:spcBef>
                <a:spcPct val="0"/>
              </a:spcBef>
              <a:spcAft>
                <a:spcPct val="0"/>
              </a:spcAft>
              <a:defRPr sz="3200" b="1">
                <a:solidFill>
                  <a:srgbClr val="0033CC"/>
                </a:solidFill>
                <a:latin typeface="Tahoma" pitchFamily="34" charset="0"/>
              </a:defRPr>
            </a:lvl7pPr>
            <a:lvl8pPr marL="1371600" algn="l" rtl="0" fontAlgn="base">
              <a:spcBef>
                <a:spcPct val="0"/>
              </a:spcBef>
              <a:spcAft>
                <a:spcPct val="0"/>
              </a:spcAft>
              <a:defRPr sz="3200" b="1">
                <a:solidFill>
                  <a:srgbClr val="0033CC"/>
                </a:solidFill>
                <a:latin typeface="Tahoma" pitchFamily="34" charset="0"/>
              </a:defRPr>
            </a:lvl8pPr>
            <a:lvl9pPr marL="1828800" algn="l" rtl="0" fontAlgn="base">
              <a:spcBef>
                <a:spcPct val="0"/>
              </a:spcBef>
              <a:spcAft>
                <a:spcPct val="0"/>
              </a:spcAft>
              <a:defRPr sz="3200" b="1">
                <a:solidFill>
                  <a:srgbClr val="0033CC"/>
                </a:solidFill>
                <a:latin typeface="Tahoma" pitchFamily="34" charset="0"/>
              </a:defRPr>
            </a:lvl9pPr>
          </a:lstStyle>
          <a:p>
            <a:pPr eaLnBrk="1" hangingPunct="1"/>
            <a:r>
              <a:rPr lang="en-GB" kern="0" dirty="0" smtClean="0"/>
              <a:t>TOWER CHECKLIST</a:t>
            </a:r>
            <a:endParaRPr lang="en-US" kern="0" dirty="0" smtClean="0"/>
          </a:p>
        </p:txBody>
      </p:sp>
      <p:sp>
        <p:nvSpPr>
          <p:cNvPr id="2" name="Rectangle 1"/>
          <p:cNvSpPr/>
          <p:nvPr/>
        </p:nvSpPr>
        <p:spPr>
          <a:xfrm>
            <a:off x="161511" y="908720"/>
            <a:ext cx="5625624" cy="5586145"/>
          </a:xfrm>
          <a:prstGeom prst="rect">
            <a:avLst/>
          </a:prstGeom>
        </p:spPr>
        <p:txBody>
          <a:bodyPr wrap="square">
            <a:spAutoFit/>
          </a:bodyPr>
          <a:lstStyle/>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Ballast (if used) of correct type, correctly positioned and secure</a:t>
            </a:r>
          </a:p>
          <a:p>
            <a:pPr marL="342900" indent="-342900" algn="l">
              <a:spcBef>
                <a:spcPts val="600"/>
              </a:spcBef>
              <a:buClr>
                <a:srgbClr val="C00000"/>
              </a:buClr>
              <a:buFont typeface="Wingdings" panose="05000000000000000000" pitchFamily="2" charset="2"/>
              <a:buChar char="q"/>
            </a:pPr>
            <a:r>
              <a:rPr lang="en-GB" b="0" kern="0" dirty="0">
                <a:solidFill>
                  <a:srgbClr val="000082"/>
                </a:solidFill>
                <a:cs typeface="Tahoma" pitchFamily="34" charset="0"/>
              </a:rPr>
              <a:t>If tied in, ties are adequate</a:t>
            </a:r>
          </a:p>
          <a:p>
            <a:pPr marL="342900" indent="-342900" algn="l">
              <a:spcBef>
                <a:spcPts val="600"/>
              </a:spcBef>
              <a:buClr>
                <a:srgbClr val="C00000"/>
              </a:buClr>
              <a:buFont typeface="Wingdings" panose="05000000000000000000" pitchFamily="2" charset="2"/>
              <a:buChar char="q"/>
            </a:pPr>
            <a:r>
              <a:rPr lang="en-GB" b="0" kern="0" dirty="0">
                <a:solidFill>
                  <a:srgbClr val="000082"/>
                </a:solidFill>
                <a:cs typeface="Tahoma" pitchFamily="34" charset="0"/>
              </a:rPr>
              <a:t>Tower is vertical and level</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Adjustable legs not over-extended</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Brakes applied, wheels in contact with ground</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Base plates (if used) in contact with ground</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Ground conditions are appropriate</a:t>
            </a:r>
          </a:p>
          <a:p>
            <a:pPr marL="342900" indent="-342900" algn="l">
              <a:spcBef>
                <a:spcPts val="600"/>
              </a:spcBef>
              <a:buClr>
                <a:srgbClr val="C00000"/>
              </a:buClr>
              <a:buFont typeface="Wingdings" panose="05000000000000000000" pitchFamily="2" charset="2"/>
              <a:buChar char="q"/>
            </a:pPr>
            <a:r>
              <a:rPr lang="en-GB" b="0" kern="0" dirty="0" smtClean="0">
                <a:solidFill>
                  <a:srgbClr val="000082"/>
                </a:solidFill>
                <a:cs typeface="Tahoma" pitchFamily="34" charset="0"/>
              </a:rPr>
              <a:t>Weather conditions – wind speed</a:t>
            </a:r>
          </a:p>
          <a:p>
            <a:pPr marL="342900" indent="-342900" algn="l">
              <a:spcBef>
                <a:spcPts val="600"/>
              </a:spcBef>
              <a:buClr>
                <a:srgbClr val="C00000"/>
              </a:buClr>
              <a:buFont typeface="Wingdings" panose="05000000000000000000" pitchFamily="2" charset="2"/>
              <a:buChar char="q"/>
            </a:pPr>
            <a:r>
              <a:rPr lang="en-GB" b="0" kern="0" dirty="0">
                <a:solidFill>
                  <a:srgbClr val="000082"/>
                </a:solidFill>
                <a:cs typeface="Tahoma" pitchFamily="34" charset="0"/>
              </a:rPr>
              <a:t>Inspection record completed</a:t>
            </a:r>
          </a:p>
          <a:p>
            <a:pPr marL="342900" indent="-342900" algn="l">
              <a:spcBef>
                <a:spcPts val="600"/>
              </a:spcBef>
              <a:buClr>
                <a:srgbClr val="C00000"/>
              </a:buClr>
              <a:buFont typeface="Wingdings" panose="05000000000000000000" pitchFamily="2" charset="2"/>
              <a:buChar char="q"/>
            </a:pPr>
            <a:endParaRPr lang="en-GB" b="0" kern="0" dirty="0" smtClean="0">
              <a:solidFill>
                <a:srgbClr val="000082"/>
              </a:solidFill>
              <a:cs typeface="Tahoma"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7384" y="3248981"/>
            <a:ext cx="1201875" cy="215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855" y="3320812"/>
            <a:ext cx="1106615" cy="18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5307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ruce\Desktop\claire 18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1" y="143635"/>
            <a:ext cx="4362450" cy="581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bruce\Desktop\claire 18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015" y="143635"/>
            <a:ext cx="4368800" cy="581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6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57158" y="142852"/>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82"/>
              </a:solidFill>
              <a:effectLst/>
              <a:uLnTx/>
              <a:uFillTx/>
              <a:latin typeface="+mj-lt"/>
              <a:ea typeface="+mj-ea"/>
              <a:cs typeface="Tahoma" pitchFamily="34" charset="0"/>
            </a:endParaRPr>
          </a:p>
        </p:txBody>
      </p:sp>
      <p:sp>
        <p:nvSpPr>
          <p:cNvPr id="5" name="Rectangle 2"/>
          <p:cNvSpPr txBox="1">
            <a:spLocks noChangeArrowheads="1"/>
          </p:cNvSpPr>
          <p:nvPr/>
        </p:nvSpPr>
        <p:spPr bwMode="auto">
          <a:xfrm>
            <a:off x="357158" y="200726"/>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spcBef>
                <a:spcPct val="0"/>
              </a:spcBef>
              <a:defRPr/>
            </a:pPr>
            <a:r>
              <a:rPr lang="en-GB" sz="3200" kern="0" dirty="0" smtClean="0">
                <a:solidFill>
                  <a:srgbClr val="000082"/>
                </a:solidFill>
                <a:cs typeface="Tahoma" pitchFamily="34" charset="0"/>
              </a:rPr>
              <a:t>Which bits are you missing?</a:t>
            </a:r>
            <a:endParaRPr lang="en-GB" sz="3200" kern="0" dirty="0">
              <a:solidFill>
                <a:srgbClr val="000082"/>
              </a:solidFill>
              <a:cs typeface="Tahoma" pitchFamily="34"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14" y="1057981"/>
            <a:ext cx="3746165" cy="535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0"/>
          <p:cNvSpPr>
            <a:spLocks noGrp="1"/>
          </p:cNvSpPr>
          <p:nvPr>
            <p:ph idx="1"/>
          </p:nvPr>
        </p:nvSpPr>
        <p:spPr>
          <a:xfrm>
            <a:off x="4471958" y="1057980"/>
            <a:ext cx="4672042" cy="4126215"/>
          </a:xfrm>
        </p:spPr>
        <p:txBody>
          <a:bodyPr/>
          <a:lstStyle/>
          <a:p>
            <a:pPr eaLnBrk="1" hangingPunct="1"/>
            <a:r>
              <a:rPr lang="en-GB" altLang="en-US" sz="2400" dirty="0" smtClean="0"/>
              <a:t>Select </a:t>
            </a:r>
            <a:r>
              <a:rPr lang="en-GB" altLang="en-US" sz="2400" dirty="0"/>
              <a:t>the right equipment for the job</a:t>
            </a:r>
          </a:p>
          <a:p>
            <a:pPr eaLnBrk="1" hangingPunct="1"/>
            <a:r>
              <a:rPr lang="en-GB" altLang="en-US" sz="2400" dirty="0"/>
              <a:t>Ensure it is built, used and dismantled safely by a competent person</a:t>
            </a:r>
          </a:p>
          <a:p>
            <a:pPr eaLnBrk="1" hangingPunct="1"/>
            <a:r>
              <a:rPr lang="en-GB" altLang="en-US" sz="2400" dirty="0"/>
              <a:t>Ensure it is inspected by a competent person</a:t>
            </a:r>
          </a:p>
          <a:p>
            <a:pPr eaLnBrk="1" hangingPunct="1"/>
            <a:r>
              <a:rPr lang="en-GB" altLang="en-US" sz="2400" dirty="0"/>
              <a:t>Don’t use a Tower that is lacking safety critical </a:t>
            </a:r>
            <a:r>
              <a:rPr lang="en-GB" altLang="en-US" sz="2400" dirty="0" smtClean="0"/>
              <a:t>components</a:t>
            </a:r>
            <a:endParaRPr lang="en-GB" sz="3600" b="1" dirty="0" smtClean="0">
              <a:solidFill>
                <a:srgbClr val="0A3296"/>
              </a:solidFill>
              <a:latin typeface="Calibri" pitchFamily="34" charset="0"/>
            </a:endParaRPr>
          </a:p>
          <a:p>
            <a:pPr>
              <a:buNone/>
            </a:pPr>
            <a:r>
              <a:rPr lang="en-GB" sz="2400" dirty="0" smtClean="0">
                <a:latin typeface="Calibri" pitchFamily="34" charset="0"/>
              </a:rPr>
              <a:t> </a:t>
            </a:r>
          </a:p>
          <a:p>
            <a:pPr lvl="1" indent="-742950"/>
            <a:endParaRPr lang="en-GB" sz="2000" dirty="0"/>
          </a:p>
        </p:txBody>
      </p:sp>
    </p:spTree>
    <p:extLst>
      <p:ext uri="{BB962C8B-B14F-4D97-AF65-F5344CB8AC3E}">
        <p14:creationId xmlns:p14="http://schemas.microsoft.com/office/powerpoint/2010/main" val="175452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&amp; QUESTIONS</a:t>
            </a:r>
            <a:endParaRPr lang="en-GB"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175" y="1757484"/>
            <a:ext cx="28575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descr="http://1.bp.blogspot.com/_ta0wcJ6Ibko/TGQ-OX85aoI/AAAAAAAAANc/Gem7bDbt1xE/s320/sleeping_audience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55" y="1400608"/>
            <a:ext cx="5078104" cy="356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60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38150" y="406400"/>
            <a:ext cx="8592970" cy="1077218"/>
          </a:xfrm>
          <a:prstGeom prst="rect">
            <a:avLst/>
          </a:prstGeom>
          <a:noFill/>
          <a:ln w="9525">
            <a:noFill/>
            <a:miter lim="800000"/>
            <a:headEnd/>
            <a:tailEnd/>
          </a:ln>
        </p:spPr>
        <p:txBody>
          <a:bodyPr wrap="square">
            <a:spAutoFit/>
          </a:bodyPr>
          <a:lstStyle/>
          <a:p>
            <a:pPr algn="l">
              <a:spcBef>
                <a:spcPct val="0"/>
              </a:spcBef>
            </a:pPr>
            <a:r>
              <a:rPr lang="en-GB" sz="3200" dirty="0">
                <a:solidFill>
                  <a:srgbClr val="000082"/>
                </a:solidFill>
              </a:rPr>
              <a:t>Working at height with towers: which bits are you </a:t>
            </a:r>
            <a:r>
              <a:rPr lang="en-GB" sz="3200" dirty="0" smtClean="0">
                <a:solidFill>
                  <a:srgbClr val="000082"/>
                </a:solidFill>
              </a:rPr>
              <a:t>missing?</a:t>
            </a:r>
            <a:endParaRPr lang="en-GB" sz="2000" b="0" dirty="0">
              <a:solidFill>
                <a:srgbClr val="000082"/>
              </a:solidFill>
              <a:cs typeface="Tahoma" pitchFamily="34" charset="0"/>
            </a:endParaRPr>
          </a:p>
        </p:txBody>
      </p:sp>
      <p:pic>
        <p:nvPicPr>
          <p:cNvPr id="6" name="Picture 5" descr="MAT.png"/>
          <p:cNvPicPr>
            <a:picLocks noChangeAspect="1"/>
          </p:cNvPicPr>
          <p:nvPr/>
        </p:nvPicPr>
        <p:blipFill>
          <a:blip r:embed="rId3" cstate="print"/>
          <a:stretch>
            <a:fillRect/>
          </a:stretch>
        </p:blipFill>
        <p:spPr>
          <a:xfrm>
            <a:off x="0" y="1628800"/>
            <a:ext cx="4414098" cy="4756150"/>
          </a:xfrm>
          <a:prstGeom prst="rect">
            <a:avLst/>
          </a:prstGeom>
        </p:spPr>
      </p:pic>
      <p:sp>
        <p:nvSpPr>
          <p:cNvPr id="2" name="TextBox 1"/>
          <p:cNvSpPr txBox="1"/>
          <p:nvPr/>
        </p:nvSpPr>
        <p:spPr>
          <a:xfrm>
            <a:off x="3761909" y="3877599"/>
            <a:ext cx="5382091" cy="1077218"/>
          </a:xfrm>
          <a:prstGeom prst="rect">
            <a:avLst/>
          </a:prstGeom>
          <a:noFill/>
        </p:spPr>
        <p:txBody>
          <a:bodyPr wrap="square" rtlCol="0">
            <a:spAutoFit/>
          </a:bodyPr>
          <a:lstStyle/>
          <a:p>
            <a:pPr algn="ctr"/>
            <a:r>
              <a:rPr lang="en-GB" sz="3200" dirty="0" smtClean="0"/>
              <a:t>Thank you for your Attention</a:t>
            </a:r>
          </a:p>
        </p:txBody>
      </p:sp>
    </p:spTree>
    <p:extLst>
      <p:ext uri="{BB962C8B-B14F-4D97-AF65-F5344CB8AC3E}">
        <p14:creationId xmlns:p14="http://schemas.microsoft.com/office/powerpoint/2010/main" val="38284329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57158" y="142852"/>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82"/>
              </a:solidFill>
              <a:effectLst/>
              <a:uLnTx/>
              <a:uFillTx/>
              <a:latin typeface="+mj-lt"/>
              <a:ea typeface="+mj-ea"/>
              <a:cs typeface="Tahoma" pitchFamily="34" charset="0"/>
            </a:endParaRPr>
          </a:p>
        </p:txBody>
      </p:sp>
      <p:sp>
        <p:nvSpPr>
          <p:cNvPr id="5" name="Rectangle 2"/>
          <p:cNvSpPr txBox="1">
            <a:spLocks noChangeArrowheads="1"/>
          </p:cNvSpPr>
          <p:nvPr/>
        </p:nvSpPr>
        <p:spPr bwMode="auto">
          <a:xfrm>
            <a:off x="357158" y="200726"/>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spcBef>
                <a:spcPct val="0"/>
              </a:spcBef>
              <a:defRPr/>
            </a:pPr>
            <a:r>
              <a:rPr lang="en-GB" sz="3200" kern="0" dirty="0" smtClean="0">
                <a:solidFill>
                  <a:srgbClr val="000082"/>
                </a:solidFill>
                <a:cs typeface="Tahoma" pitchFamily="34" charset="0"/>
              </a:rPr>
              <a:t>Which bits are you missing?</a:t>
            </a:r>
            <a:endParaRPr lang="en-GB" sz="3200" kern="0" dirty="0">
              <a:solidFill>
                <a:srgbClr val="000082"/>
              </a:solidFill>
              <a:cs typeface="Tahoma" pitchFamily="34"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14" y="1057981"/>
            <a:ext cx="3746165" cy="535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0"/>
          <p:cNvSpPr>
            <a:spLocks noGrp="1"/>
          </p:cNvSpPr>
          <p:nvPr>
            <p:ph idx="1"/>
          </p:nvPr>
        </p:nvSpPr>
        <p:spPr>
          <a:xfrm>
            <a:off x="4471958" y="1057980"/>
            <a:ext cx="4672042" cy="2905985"/>
          </a:xfrm>
        </p:spPr>
        <p:txBody>
          <a:bodyPr/>
          <a:lstStyle/>
          <a:p>
            <a:pPr marL="355600" lvl="1" indent="-355600">
              <a:spcBef>
                <a:spcPts val="0"/>
              </a:spcBef>
              <a:buFont typeface="Wingdings" pitchFamily="2" charset="2"/>
              <a:buChar char="§"/>
            </a:pPr>
            <a:r>
              <a:rPr lang="en-GB" sz="3600" b="1" dirty="0" smtClean="0">
                <a:solidFill>
                  <a:srgbClr val="0A3296"/>
                </a:solidFill>
                <a:latin typeface="Calibri" pitchFamily="34" charset="0"/>
              </a:rPr>
              <a:t>Selection</a:t>
            </a:r>
          </a:p>
          <a:p>
            <a:pPr marL="355600" lvl="1" indent="-355600">
              <a:spcBef>
                <a:spcPts val="0"/>
              </a:spcBef>
              <a:buFont typeface="Wingdings" pitchFamily="2" charset="2"/>
              <a:buChar char="§"/>
            </a:pPr>
            <a:r>
              <a:rPr lang="en-GB" sz="3600" b="1" dirty="0" smtClean="0">
                <a:solidFill>
                  <a:srgbClr val="0A3296"/>
                </a:solidFill>
                <a:latin typeface="Calibri" pitchFamily="34" charset="0"/>
              </a:rPr>
              <a:t>Build</a:t>
            </a:r>
          </a:p>
          <a:p>
            <a:pPr marL="355600" lvl="1" indent="-355600">
              <a:spcBef>
                <a:spcPts val="0"/>
              </a:spcBef>
              <a:buFont typeface="Wingdings" pitchFamily="2" charset="2"/>
              <a:buChar char="§"/>
            </a:pPr>
            <a:r>
              <a:rPr lang="en-GB" sz="3600" b="1" dirty="0" smtClean="0">
                <a:solidFill>
                  <a:srgbClr val="0A3296"/>
                </a:solidFill>
                <a:latin typeface="Calibri" pitchFamily="34" charset="0"/>
              </a:rPr>
              <a:t>Inspection</a:t>
            </a:r>
          </a:p>
          <a:p>
            <a:pPr marL="355600" lvl="1" indent="-355600">
              <a:spcBef>
                <a:spcPts val="0"/>
              </a:spcBef>
              <a:buFont typeface="Wingdings" pitchFamily="2" charset="2"/>
              <a:buChar char="§"/>
            </a:pPr>
            <a:r>
              <a:rPr lang="en-GB" sz="3600" b="1" dirty="0" smtClean="0">
                <a:solidFill>
                  <a:srgbClr val="0A3296"/>
                </a:solidFill>
                <a:latin typeface="Calibri" pitchFamily="34" charset="0"/>
              </a:rPr>
              <a:t>Competence</a:t>
            </a:r>
            <a:endParaRPr lang="en-GB" sz="3600" b="1" dirty="0">
              <a:solidFill>
                <a:srgbClr val="0A3296"/>
              </a:solidFill>
              <a:latin typeface="Calibri" pitchFamily="34" charset="0"/>
            </a:endParaRPr>
          </a:p>
          <a:p>
            <a:pPr marL="355600" lvl="1" indent="-355600">
              <a:spcBef>
                <a:spcPts val="0"/>
              </a:spcBef>
              <a:buFont typeface="Wingdings" pitchFamily="2" charset="2"/>
              <a:buChar char="§"/>
            </a:pPr>
            <a:endParaRPr lang="en-GB" sz="3600" b="1" dirty="0" smtClean="0">
              <a:solidFill>
                <a:srgbClr val="0A3296"/>
              </a:solidFill>
              <a:latin typeface="Calibri" pitchFamily="34" charset="0"/>
            </a:endParaRPr>
          </a:p>
          <a:p>
            <a:pPr>
              <a:buNone/>
            </a:pPr>
            <a:r>
              <a:rPr lang="en-GB" sz="2400" dirty="0" smtClean="0">
                <a:latin typeface="Calibri" pitchFamily="34" charset="0"/>
              </a:rPr>
              <a:t> </a:t>
            </a:r>
          </a:p>
          <a:p>
            <a:pPr lvl="1" indent="-742950"/>
            <a:endParaRPr lang="en-GB" sz="2000" dirty="0"/>
          </a:p>
        </p:txBody>
      </p:sp>
    </p:spTree>
    <p:extLst>
      <p:ext uri="{BB962C8B-B14F-4D97-AF65-F5344CB8AC3E}">
        <p14:creationId xmlns:p14="http://schemas.microsoft.com/office/powerpoint/2010/main" val="359363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57158" y="142852"/>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82"/>
              </a:solidFill>
              <a:effectLst/>
              <a:uLnTx/>
              <a:uFillTx/>
              <a:latin typeface="+mj-lt"/>
              <a:ea typeface="+mj-ea"/>
              <a:cs typeface="Tahoma" pitchFamily="34" charset="0"/>
            </a:endParaRPr>
          </a:p>
        </p:txBody>
      </p:sp>
      <p:sp>
        <p:nvSpPr>
          <p:cNvPr id="5" name="Rectangle 2"/>
          <p:cNvSpPr txBox="1">
            <a:spLocks noChangeArrowheads="1"/>
          </p:cNvSpPr>
          <p:nvPr/>
        </p:nvSpPr>
        <p:spPr bwMode="auto">
          <a:xfrm>
            <a:off x="357158" y="200726"/>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spcBef>
                <a:spcPct val="0"/>
              </a:spcBef>
              <a:defRPr/>
            </a:pPr>
            <a:r>
              <a:rPr lang="en-GB" sz="3200" kern="0" dirty="0" smtClean="0">
                <a:solidFill>
                  <a:srgbClr val="000082"/>
                </a:solidFill>
                <a:cs typeface="Tahoma" pitchFamily="34" charset="0"/>
              </a:rPr>
              <a:t>Which bits are you missing?</a:t>
            </a:r>
            <a:endParaRPr lang="en-GB" sz="3200" kern="0" dirty="0">
              <a:solidFill>
                <a:srgbClr val="000082"/>
              </a:solidFill>
              <a:cs typeface="Tahoma" pitchFamily="34" charset="0"/>
            </a:endParaRPr>
          </a:p>
        </p:txBody>
      </p:sp>
      <p:pic>
        <p:nvPicPr>
          <p:cNvPr id="6" name="Picture 6" descr="Project H frame tower ii"/>
          <p:cNvPicPr>
            <a:picLocks noChangeAspect="1" noChangeArrowheads="1"/>
          </p:cNvPicPr>
          <p:nvPr/>
        </p:nvPicPr>
        <p:blipFill rotWithShape="1">
          <a:blip r:embed="rId3">
            <a:extLst>
              <a:ext uri="{28A0092B-C50C-407E-A947-70E740481C1C}">
                <a14:useLocalDpi xmlns:a14="http://schemas.microsoft.com/office/drawing/2010/main" val="0"/>
              </a:ext>
            </a:extLst>
          </a:blip>
          <a:srcRect l="-14037" r="14037" b="11032"/>
          <a:stretch/>
        </p:blipFill>
        <p:spPr>
          <a:xfrm>
            <a:off x="-288541" y="1628800"/>
            <a:ext cx="4237793" cy="4950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81890" y="1628800"/>
            <a:ext cx="5291787" cy="337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49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57158" y="142852"/>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82"/>
              </a:solidFill>
              <a:effectLst/>
              <a:uLnTx/>
              <a:uFillTx/>
              <a:latin typeface="+mj-lt"/>
              <a:ea typeface="+mj-ea"/>
              <a:cs typeface="Tahoma" pitchFamily="34" charset="0"/>
            </a:endParaRPr>
          </a:p>
        </p:txBody>
      </p:sp>
      <p:sp>
        <p:nvSpPr>
          <p:cNvPr id="11" name="Content Placeholder 10"/>
          <p:cNvSpPr>
            <a:spLocks noGrp="1"/>
          </p:cNvSpPr>
          <p:nvPr>
            <p:ph idx="1"/>
          </p:nvPr>
        </p:nvSpPr>
        <p:spPr>
          <a:xfrm>
            <a:off x="214282" y="357166"/>
            <a:ext cx="8715404" cy="3606800"/>
          </a:xfrm>
        </p:spPr>
        <p:txBody>
          <a:bodyPr/>
          <a:lstStyle/>
          <a:p>
            <a:pPr>
              <a:buNone/>
            </a:pPr>
            <a:r>
              <a:rPr lang="en-GB" sz="3200" dirty="0" smtClean="0">
                <a:latin typeface="Calibri" pitchFamily="34" charset="0"/>
              </a:rPr>
              <a:t>About PASMA</a:t>
            </a:r>
            <a:r>
              <a:rPr lang="en-GB" sz="3200" dirty="0" smtClean="0"/>
              <a:t> </a:t>
            </a:r>
          </a:p>
          <a:p>
            <a:pPr lvl="1" indent="-742950">
              <a:buNone/>
            </a:pPr>
            <a:r>
              <a:rPr lang="en-GB" dirty="0" smtClean="0">
                <a:solidFill>
                  <a:srgbClr val="0A3296"/>
                </a:solidFill>
                <a:latin typeface="Calibri" pitchFamily="34" charset="0"/>
              </a:rPr>
              <a:t>The Prefabricated Access Suppliers and Manufacturers Association</a:t>
            </a:r>
          </a:p>
          <a:p>
            <a:pPr marL="355600" lvl="1" indent="-355600">
              <a:spcBef>
                <a:spcPts val="0"/>
              </a:spcBef>
              <a:buFont typeface="Wingdings" pitchFamily="2" charset="2"/>
              <a:buChar char="§"/>
            </a:pPr>
            <a:r>
              <a:rPr lang="en-GB" dirty="0" smtClean="0">
                <a:solidFill>
                  <a:srgbClr val="0A3296"/>
                </a:solidFill>
                <a:latin typeface="Calibri" pitchFamily="34" charset="0"/>
              </a:rPr>
              <a:t>Formed in 1974</a:t>
            </a:r>
          </a:p>
          <a:p>
            <a:pPr marL="355600" lvl="1" indent="-355600">
              <a:spcBef>
                <a:spcPts val="0"/>
              </a:spcBef>
              <a:buFont typeface="Wingdings" pitchFamily="2" charset="2"/>
              <a:buChar char="§"/>
            </a:pPr>
            <a:r>
              <a:rPr lang="en-GB" dirty="0" smtClean="0">
                <a:solidFill>
                  <a:srgbClr val="0A3296"/>
                </a:solidFill>
                <a:latin typeface="Calibri" pitchFamily="34" charset="0"/>
              </a:rPr>
              <a:t>Represents the mobile access tower industry in the UK</a:t>
            </a:r>
          </a:p>
          <a:p>
            <a:pPr marL="355600" lvl="1" indent="-355600">
              <a:spcBef>
                <a:spcPts val="0"/>
              </a:spcBef>
              <a:buFont typeface="Wingdings" pitchFamily="2" charset="2"/>
              <a:buChar char="§"/>
            </a:pPr>
            <a:r>
              <a:rPr lang="en-GB" dirty="0" smtClean="0">
                <a:solidFill>
                  <a:srgbClr val="0A3296"/>
                </a:solidFill>
                <a:latin typeface="Calibri" pitchFamily="34" charset="0"/>
              </a:rPr>
              <a:t>Is the recognised training provider and authority for mobile access towers</a:t>
            </a:r>
          </a:p>
          <a:p>
            <a:pPr marL="355600" lvl="1" indent="-355600">
              <a:spcBef>
                <a:spcPts val="0"/>
              </a:spcBef>
              <a:buFont typeface="Wingdings" pitchFamily="2" charset="2"/>
              <a:buChar char="§"/>
            </a:pPr>
            <a:r>
              <a:rPr lang="en-GB" dirty="0" smtClean="0">
                <a:solidFill>
                  <a:srgbClr val="0A3296"/>
                </a:solidFill>
                <a:latin typeface="Calibri" pitchFamily="34" charset="0"/>
              </a:rPr>
              <a:t>Working with the regulatory authorities and standards setting bodies</a:t>
            </a:r>
          </a:p>
          <a:p>
            <a:pPr>
              <a:buNone/>
            </a:pPr>
            <a:r>
              <a:rPr lang="en-GB" sz="2400" dirty="0" smtClean="0">
                <a:latin typeface="Calibri" pitchFamily="34" charset="0"/>
              </a:rPr>
              <a:t> </a:t>
            </a:r>
          </a:p>
          <a:p>
            <a:pPr lvl="1" indent="-742950"/>
            <a:endParaRPr lang="en-GB" sz="20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063" y="3013839"/>
            <a:ext cx="3976434" cy="412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11672">
            <a:off x="320673" y="4124252"/>
            <a:ext cx="3050450" cy="1906912"/>
          </a:xfrm>
          <a:prstGeom prst="rect">
            <a:avLst/>
          </a:prstGeom>
        </p:spPr>
      </p:pic>
    </p:spTree>
    <p:extLst>
      <p:ext uri="{BB962C8B-B14F-4D97-AF65-F5344CB8AC3E}">
        <p14:creationId xmlns:p14="http://schemas.microsoft.com/office/powerpoint/2010/main" val="193564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57158" y="142852"/>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82"/>
              </a:solidFill>
              <a:effectLst/>
              <a:uLnTx/>
              <a:uFillTx/>
              <a:latin typeface="+mj-lt"/>
              <a:ea typeface="+mj-ea"/>
              <a:cs typeface="Tahoma" pitchFamily="34" charset="0"/>
            </a:endParaRPr>
          </a:p>
        </p:txBody>
      </p:sp>
      <p:sp>
        <p:nvSpPr>
          <p:cNvPr id="5" name="Rectangle 2"/>
          <p:cNvSpPr txBox="1">
            <a:spLocks noChangeArrowheads="1"/>
          </p:cNvSpPr>
          <p:nvPr/>
        </p:nvSpPr>
        <p:spPr bwMode="auto">
          <a:xfrm>
            <a:off x="357158" y="200726"/>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spcBef>
                <a:spcPct val="0"/>
              </a:spcBef>
              <a:defRPr/>
            </a:pPr>
            <a:r>
              <a:rPr lang="en-GB" sz="3200" kern="0" dirty="0" smtClean="0">
                <a:solidFill>
                  <a:srgbClr val="000082"/>
                </a:solidFill>
                <a:cs typeface="Tahoma" pitchFamily="34" charset="0"/>
              </a:rPr>
              <a:t>Which bits are you missing?</a:t>
            </a:r>
            <a:endParaRPr lang="en-GB" sz="3200" kern="0" dirty="0">
              <a:solidFill>
                <a:srgbClr val="000082"/>
              </a:solidFill>
              <a:cs typeface="Tahoma" pitchFamily="34" charset="0"/>
            </a:endParaRPr>
          </a:p>
        </p:txBody>
      </p:sp>
      <p:sp>
        <p:nvSpPr>
          <p:cNvPr id="7" name="Content Placeholder 10"/>
          <p:cNvSpPr>
            <a:spLocks noGrp="1"/>
          </p:cNvSpPr>
          <p:nvPr>
            <p:ph idx="1"/>
          </p:nvPr>
        </p:nvSpPr>
        <p:spPr>
          <a:xfrm>
            <a:off x="3940357" y="1057982"/>
            <a:ext cx="5265585" cy="4036203"/>
          </a:xfrm>
        </p:spPr>
        <p:txBody>
          <a:bodyPr/>
          <a:lstStyle/>
          <a:p>
            <a:pPr marL="177800" lvl="1" indent="-177800">
              <a:spcBef>
                <a:spcPts val="0"/>
              </a:spcBef>
              <a:spcAft>
                <a:spcPts val="1200"/>
              </a:spcAft>
              <a:buFont typeface="Wingdings" pitchFamily="2" charset="2"/>
              <a:buChar char="§"/>
            </a:pPr>
            <a:r>
              <a:rPr lang="en-GB" sz="2800" b="1" dirty="0" smtClean="0">
                <a:solidFill>
                  <a:srgbClr val="0A3296"/>
                </a:solidFill>
                <a:latin typeface="Calibri" pitchFamily="34" charset="0"/>
              </a:rPr>
              <a:t>NOT EN1004</a:t>
            </a:r>
          </a:p>
          <a:p>
            <a:pPr marL="177800" lvl="1" indent="-177800">
              <a:spcBef>
                <a:spcPts val="0"/>
              </a:spcBef>
              <a:spcAft>
                <a:spcPts val="1200"/>
              </a:spcAft>
              <a:buFont typeface="Wingdings" pitchFamily="2" charset="2"/>
              <a:buChar char="§"/>
            </a:pPr>
            <a:r>
              <a:rPr lang="en-GB" sz="2800" b="1" dirty="0" smtClean="0">
                <a:solidFill>
                  <a:srgbClr val="0A3296"/>
                </a:solidFill>
                <a:latin typeface="Calibri" pitchFamily="34" charset="0"/>
              </a:rPr>
              <a:t>H Frame or Domestic steel tower</a:t>
            </a:r>
          </a:p>
          <a:p>
            <a:pPr marL="177800" lvl="1" indent="-177800">
              <a:spcBef>
                <a:spcPts val="0"/>
              </a:spcBef>
              <a:spcAft>
                <a:spcPts val="1200"/>
              </a:spcAft>
              <a:buFont typeface="Wingdings" pitchFamily="2" charset="2"/>
              <a:buChar char="§"/>
            </a:pPr>
            <a:r>
              <a:rPr lang="en-GB" sz="2800" b="1" dirty="0" smtClean="0">
                <a:solidFill>
                  <a:srgbClr val="0A3296"/>
                </a:solidFill>
                <a:latin typeface="Calibri" pitchFamily="34" charset="0"/>
              </a:rPr>
              <a:t>Do not have proper platforms</a:t>
            </a:r>
          </a:p>
          <a:p>
            <a:pPr marL="177800" lvl="1" indent="-177800">
              <a:spcBef>
                <a:spcPts val="0"/>
              </a:spcBef>
              <a:spcAft>
                <a:spcPts val="1200"/>
              </a:spcAft>
              <a:buFont typeface="Wingdings" pitchFamily="2" charset="2"/>
              <a:buChar char="§"/>
            </a:pPr>
            <a:r>
              <a:rPr lang="en-GB" sz="2800" b="1" dirty="0" smtClean="0">
                <a:solidFill>
                  <a:srgbClr val="0A3296"/>
                </a:solidFill>
                <a:latin typeface="Calibri" pitchFamily="34" charset="0"/>
              </a:rPr>
              <a:t>Do not have built in access</a:t>
            </a:r>
          </a:p>
          <a:p>
            <a:pPr marL="177800" lvl="1" indent="-177800">
              <a:spcBef>
                <a:spcPts val="0"/>
              </a:spcBef>
              <a:spcAft>
                <a:spcPts val="1200"/>
              </a:spcAft>
              <a:buFont typeface="Wingdings" pitchFamily="2" charset="2"/>
              <a:buChar char="§"/>
            </a:pPr>
            <a:r>
              <a:rPr lang="en-GB" sz="2800" b="1" dirty="0" smtClean="0">
                <a:solidFill>
                  <a:srgbClr val="0A3296"/>
                </a:solidFill>
                <a:latin typeface="Calibri" pitchFamily="34" charset="0"/>
              </a:rPr>
              <a:t>Not supplied with stabilisers</a:t>
            </a:r>
          </a:p>
          <a:p>
            <a:pPr marL="177800" lvl="1" indent="-177800">
              <a:spcBef>
                <a:spcPts val="0"/>
              </a:spcBef>
              <a:spcAft>
                <a:spcPts val="1200"/>
              </a:spcAft>
              <a:buFont typeface="Wingdings" pitchFamily="2" charset="2"/>
              <a:buChar char="§"/>
            </a:pPr>
            <a:r>
              <a:rPr lang="en-GB" sz="2800" b="1" dirty="0" smtClean="0">
                <a:solidFill>
                  <a:srgbClr val="0A3296"/>
                </a:solidFill>
                <a:latin typeface="Calibri" pitchFamily="34" charset="0"/>
              </a:rPr>
              <a:t>Have guardrail dimensions that would not prevent a fall</a:t>
            </a:r>
          </a:p>
          <a:p>
            <a:pPr marL="355600" lvl="1" indent="-355600">
              <a:spcBef>
                <a:spcPts val="0"/>
              </a:spcBef>
              <a:buFont typeface="Wingdings" pitchFamily="2" charset="2"/>
              <a:buChar char="§"/>
            </a:pPr>
            <a:endParaRPr lang="en-GB" sz="2800" b="1" dirty="0" smtClean="0">
              <a:solidFill>
                <a:srgbClr val="0A3296"/>
              </a:solidFill>
              <a:latin typeface="Calibri" pitchFamily="34" charset="0"/>
            </a:endParaRPr>
          </a:p>
          <a:p>
            <a:pPr>
              <a:buNone/>
            </a:pPr>
            <a:r>
              <a:rPr lang="en-GB" sz="2400" dirty="0" smtClean="0">
                <a:latin typeface="Calibri" pitchFamily="34" charset="0"/>
              </a:rPr>
              <a:t> </a:t>
            </a:r>
          </a:p>
          <a:p>
            <a:pPr lvl="1" indent="-742950"/>
            <a:endParaRPr lang="en-GB" sz="2000" dirty="0"/>
          </a:p>
        </p:txBody>
      </p:sp>
      <p:pic>
        <p:nvPicPr>
          <p:cNvPr id="8" name="Picture 6" descr="Brinkley"/>
          <p:cNvPicPr>
            <a:picLocks noChangeAspect="1" noChangeArrowheads="1"/>
          </p:cNvPicPr>
          <p:nvPr/>
        </p:nvPicPr>
        <p:blipFill rotWithShape="1">
          <a:blip r:embed="rId3">
            <a:extLst>
              <a:ext uri="{28A0092B-C50C-407E-A947-70E740481C1C}">
                <a14:useLocalDpi xmlns:a14="http://schemas.microsoft.com/office/drawing/2010/main" val="0"/>
              </a:ext>
            </a:extLst>
          </a:blip>
          <a:srcRect l="-12344" r="12581"/>
          <a:stretch/>
        </p:blipFill>
        <p:spPr bwMode="auto">
          <a:xfrm>
            <a:off x="-252000" y="1000108"/>
            <a:ext cx="3708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27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116505" y="98630"/>
            <a:ext cx="6834188" cy="958454"/>
          </a:xfrm>
        </p:spPr>
        <p:txBody>
          <a:bodyPr/>
          <a:lstStyle/>
          <a:p>
            <a:r>
              <a:rPr lang="en-GB" altLang="en-US" dirty="0" smtClean="0"/>
              <a:t>EN1004 Mobile </a:t>
            </a:r>
            <a:r>
              <a:rPr lang="en-GB" altLang="en-US" dirty="0"/>
              <a:t>Access </a:t>
            </a:r>
            <a:r>
              <a:rPr lang="en-GB" altLang="en-US" dirty="0" smtClean="0"/>
              <a:t>Tower</a:t>
            </a:r>
            <a:endParaRPr lang="en-GB" altLang="en-US" dirty="0"/>
          </a:p>
        </p:txBody>
      </p:sp>
      <p:sp>
        <p:nvSpPr>
          <p:cNvPr id="11269" name="Rectangle 5"/>
          <p:cNvSpPr>
            <a:spLocks noGrp="1" noChangeArrowheads="1"/>
          </p:cNvSpPr>
          <p:nvPr>
            <p:ph sz="half" idx="1"/>
          </p:nvPr>
        </p:nvSpPr>
        <p:spPr>
          <a:xfrm>
            <a:off x="0" y="956858"/>
            <a:ext cx="6001555" cy="4635515"/>
          </a:xfrm>
        </p:spPr>
        <p:txBody>
          <a:bodyPr/>
          <a:lstStyle/>
          <a:p>
            <a:pPr>
              <a:spcBef>
                <a:spcPts val="0"/>
              </a:spcBef>
              <a:spcAft>
                <a:spcPts val="600"/>
              </a:spcAft>
              <a:buSzPct val="100000"/>
              <a:buFont typeface="Wingdings" panose="05000000000000000000" pitchFamily="2" charset="2"/>
              <a:buChar char="q"/>
            </a:pPr>
            <a:r>
              <a:rPr lang="en-GB" altLang="en-US" sz="2000" dirty="0" smtClean="0">
                <a:latin typeface="+mn-lt"/>
              </a:rPr>
              <a:t>Supplied with guardrails </a:t>
            </a:r>
            <a:r>
              <a:rPr lang="en-GB" altLang="en-US" sz="2000" dirty="0">
                <a:latin typeface="+mn-lt"/>
              </a:rPr>
              <a:t>with </a:t>
            </a:r>
            <a:r>
              <a:rPr lang="en-GB" altLang="en-US" sz="2000" dirty="0" smtClean="0">
                <a:latin typeface="+mn-lt"/>
              </a:rPr>
              <a:t>dimensions </a:t>
            </a:r>
            <a:r>
              <a:rPr lang="en-GB" altLang="en-US" sz="2000" dirty="0">
                <a:latin typeface="+mn-lt"/>
              </a:rPr>
              <a:t>to prevent a </a:t>
            </a:r>
            <a:r>
              <a:rPr lang="en-GB" altLang="en-US" sz="2000" dirty="0" smtClean="0">
                <a:latin typeface="+mn-lt"/>
              </a:rPr>
              <a:t>fall</a:t>
            </a:r>
          </a:p>
          <a:p>
            <a:pPr>
              <a:spcBef>
                <a:spcPts val="0"/>
              </a:spcBef>
              <a:spcAft>
                <a:spcPts val="600"/>
              </a:spcAft>
              <a:buSzPct val="100000"/>
              <a:buFont typeface="Wingdings" panose="05000000000000000000" pitchFamily="2" charset="2"/>
              <a:buChar char="q"/>
            </a:pPr>
            <a:r>
              <a:rPr lang="en-GB" altLang="en-US" sz="2000" dirty="0" smtClean="0">
                <a:latin typeface="+mn-lt"/>
              </a:rPr>
              <a:t>Trapdoor platforms to permit safe access and prevent </a:t>
            </a:r>
            <a:r>
              <a:rPr lang="en-GB" altLang="en-US" sz="2000" dirty="0">
                <a:latin typeface="+mn-lt"/>
              </a:rPr>
              <a:t>falls </a:t>
            </a:r>
            <a:r>
              <a:rPr lang="en-GB" altLang="en-US" sz="2000" dirty="0" smtClean="0">
                <a:latin typeface="+mn-lt"/>
              </a:rPr>
              <a:t>at 2m intervals</a:t>
            </a:r>
          </a:p>
          <a:p>
            <a:pPr>
              <a:spcBef>
                <a:spcPts val="0"/>
              </a:spcBef>
              <a:spcAft>
                <a:spcPts val="600"/>
              </a:spcAft>
              <a:buSzPct val="100000"/>
              <a:buFont typeface="Wingdings" panose="05000000000000000000" pitchFamily="2" charset="2"/>
              <a:buChar char="q"/>
            </a:pPr>
            <a:r>
              <a:rPr lang="en-GB" altLang="en-US" sz="2000" dirty="0" smtClean="0">
                <a:latin typeface="+mn-lt"/>
              </a:rPr>
              <a:t>Supplied </a:t>
            </a:r>
            <a:r>
              <a:rPr lang="en-GB" altLang="en-US" sz="2000" dirty="0">
                <a:latin typeface="+mn-lt"/>
              </a:rPr>
              <a:t>with toe boards to prevent the fall of materials</a:t>
            </a:r>
          </a:p>
          <a:p>
            <a:pPr>
              <a:spcBef>
                <a:spcPts val="0"/>
              </a:spcBef>
              <a:spcAft>
                <a:spcPts val="600"/>
              </a:spcAft>
              <a:buSzPct val="100000"/>
              <a:buFont typeface="Wingdings" panose="05000000000000000000" pitchFamily="2" charset="2"/>
              <a:buChar char="q"/>
            </a:pPr>
            <a:r>
              <a:rPr lang="en-GB" altLang="en-US" sz="2000" dirty="0" smtClean="0">
                <a:latin typeface="+mn-lt"/>
              </a:rPr>
              <a:t>Supplied </a:t>
            </a:r>
            <a:r>
              <a:rPr lang="en-GB" altLang="en-US" sz="2000" dirty="0">
                <a:latin typeface="+mn-lt"/>
              </a:rPr>
              <a:t>with purpose built access ladders or stairs inside the </a:t>
            </a:r>
            <a:r>
              <a:rPr lang="en-GB" altLang="en-US" sz="2000" dirty="0" smtClean="0">
                <a:latin typeface="+mn-lt"/>
              </a:rPr>
              <a:t>tower</a:t>
            </a:r>
          </a:p>
          <a:p>
            <a:pPr>
              <a:spcBef>
                <a:spcPts val="0"/>
              </a:spcBef>
              <a:spcAft>
                <a:spcPts val="600"/>
              </a:spcAft>
              <a:buSzPct val="100000"/>
              <a:buFont typeface="Wingdings" panose="05000000000000000000" pitchFamily="2" charset="2"/>
              <a:buChar char="q"/>
            </a:pPr>
            <a:r>
              <a:rPr lang="en-GB" altLang="en-US" sz="2000" dirty="0" smtClean="0">
                <a:latin typeface="+mn-lt"/>
              </a:rPr>
              <a:t>Supplied </a:t>
            </a:r>
            <a:r>
              <a:rPr lang="en-GB" altLang="en-US" sz="2000" dirty="0">
                <a:latin typeface="+mn-lt"/>
              </a:rPr>
              <a:t>with correct number of </a:t>
            </a:r>
            <a:r>
              <a:rPr lang="en-GB" altLang="en-US" sz="2000" dirty="0" smtClean="0">
                <a:latin typeface="+mn-lt"/>
              </a:rPr>
              <a:t> secure platforms</a:t>
            </a:r>
          </a:p>
          <a:p>
            <a:pPr>
              <a:spcBef>
                <a:spcPts val="0"/>
              </a:spcBef>
              <a:spcAft>
                <a:spcPts val="600"/>
              </a:spcAft>
              <a:buSzPct val="100000"/>
              <a:buFont typeface="Wingdings" panose="05000000000000000000" pitchFamily="2" charset="2"/>
              <a:buChar char="q"/>
            </a:pPr>
            <a:r>
              <a:rPr lang="en-GB" altLang="en-US" sz="2000" dirty="0" smtClean="0">
                <a:latin typeface="+mn-lt"/>
              </a:rPr>
              <a:t>Supplied with correct number and size of stabilisers</a:t>
            </a:r>
          </a:p>
          <a:p>
            <a:pPr>
              <a:spcBef>
                <a:spcPts val="0"/>
              </a:spcBef>
              <a:spcAft>
                <a:spcPts val="600"/>
              </a:spcAft>
              <a:buSzPct val="100000"/>
              <a:buFont typeface="Wingdings" panose="05000000000000000000" pitchFamily="2" charset="2"/>
              <a:buChar char="q"/>
            </a:pPr>
            <a:r>
              <a:rPr lang="en-GB" altLang="en-US" sz="2000" dirty="0" smtClean="0">
                <a:latin typeface="+mn-lt"/>
              </a:rPr>
              <a:t>Instructions comply with standard BS EN1298</a:t>
            </a:r>
          </a:p>
          <a:p>
            <a:pPr>
              <a:spcAft>
                <a:spcPts val="600"/>
              </a:spcAft>
              <a:buSzPct val="100000"/>
              <a:buFont typeface="Wingdings" panose="05000000000000000000" pitchFamily="2" charset="2"/>
              <a:buChar char="q"/>
            </a:pPr>
            <a:r>
              <a:rPr lang="en-GB" altLang="en-US" sz="2000" dirty="0" smtClean="0">
                <a:latin typeface="+mn-lt"/>
              </a:rPr>
              <a:t>Safe method of assembly and dismantling</a:t>
            </a:r>
            <a:endParaRPr lang="en-GB" altLang="en-US" sz="2000" dirty="0">
              <a:latin typeface="+mn-lt"/>
            </a:endParaRPr>
          </a:p>
          <a:p>
            <a:pPr marL="0" indent="0">
              <a:buNone/>
            </a:pPr>
            <a:endParaRPr lang="en-GB" altLang="en-US" sz="18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73861" y="400316"/>
            <a:ext cx="3653715" cy="5748601"/>
          </a:xfrm>
          <a:prstGeom prst="rect">
            <a:avLst/>
          </a:prstGeom>
          <a:noFill/>
          <a:ln>
            <a:noFill/>
          </a:ln>
          <a:effectLst/>
          <a:scene3d>
            <a:camera prst="orthographicFront">
              <a:rot lat="0" lon="3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347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6535" y="278650"/>
            <a:ext cx="8229600" cy="1143000"/>
          </a:xfrm>
        </p:spPr>
        <p:txBody>
          <a:bodyPr/>
          <a:lstStyle/>
          <a:p>
            <a:pPr eaLnBrk="1" hangingPunct="1"/>
            <a:r>
              <a:rPr lang="en-GB" dirty="0" smtClean="0"/>
              <a:t>SAFE BUILD</a:t>
            </a:r>
            <a:br>
              <a:rPr lang="en-GB" dirty="0" smtClean="0"/>
            </a:br>
            <a:r>
              <a:rPr lang="en-GB" dirty="0"/>
              <a:t/>
            </a:r>
            <a:br>
              <a:rPr lang="en-GB" dirty="0"/>
            </a:br>
            <a:endParaRPr lang="en-US" sz="2800" dirty="0" smtClean="0"/>
          </a:p>
        </p:txBody>
      </p:sp>
      <p:sp>
        <p:nvSpPr>
          <p:cNvPr id="40968" name="Rectangle 22"/>
          <p:cNvSpPr>
            <a:spLocks noChangeArrowheads="1"/>
          </p:cNvSpPr>
          <p:nvPr/>
        </p:nvSpPr>
        <p:spPr bwMode="auto">
          <a:xfrm>
            <a:off x="6350" y="4330700"/>
            <a:ext cx="228600" cy="139700"/>
          </a:xfrm>
          <a:prstGeom prst="rect">
            <a:avLst/>
          </a:prstGeom>
          <a:solidFill>
            <a:schemeClr val="bg1"/>
          </a:solidFill>
          <a:ln w="9525" algn="ctr">
            <a:noFill/>
            <a:miter lim="800000"/>
            <a:headEnd/>
            <a:tailEnd/>
          </a:ln>
        </p:spPr>
        <p:txBody>
          <a:bodyPr wrap="none" anchor="ctr"/>
          <a:lstStyle/>
          <a:p>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1" y="2466149"/>
            <a:ext cx="3956294" cy="358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PASMADC01\Folder Redirection\DonAers\Documents\PASMA\3T AGR\PASMA Workshop Photos 15-06-10-JPG\JPG\DSC_2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968" y="378883"/>
            <a:ext cx="4753101" cy="3160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651" y="1998463"/>
            <a:ext cx="3956294" cy="461665"/>
          </a:xfrm>
          <a:prstGeom prst="rect">
            <a:avLst/>
          </a:prstGeom>
          <a:solidFill>
            <a:schemeClr val="tx1"/>
          </a:solidFill>
        </p:spPr>
        <p:txBody>
          <a:bodyPr wrap="square" rtlCol="0">
            <a:spAutoFit/>
          </a:bodyPr>
          <a:lstStyle/>
          <a:p>
            <a:pPr algn="ctr"/>
            <a:r>
              <a:rPr lang="en-GB" dirty="0" smtClean="0"/>
              <a:t>3T – Through The Trap</a:t>
            </a:r>
            <a:endParaRPr lang="en-GB" dirty="0"/>
          </a:p>
        </p:txBody>
      </p:sp>
      <p:sp>
        <p:nvSpPr>
          <p:cNvPr id="9" name="TextBox 8"/>
          <p:cNvSpPr txBox="1"/>
          <p:nvPr/>
        </p:nvSpPr>
        <p:spPr>
          <a:xfrm>
            <a:off x="4305975" y="3511274"/>
            <a:ext cx="4749094" cy="461665"/>
          </a:xfrm>
          <a:prstGeom prst="rect">
            <a:avLst/>
          </a:prstGeom>
          <a:solidFill>
            <a:schemeClr val="tx1"/>
          </a:solidFill>
        </p:spPr>
        <p:txBody>
          <a:bodyPr wrap="square" rtlCol="0">
            <a:spAutoFit/>
          </a:bodyPr>
          <a:lstStyle/>
          <a:p>
            <a:pPr algn="ctr"/>
            <a:r>
              <a:rPr lang="en-GB" dirty="0" err="1" smtClean="0">
                <a:solidFill>
                  <a:srgbClr val="FFFF00"/>
                </a:solidFill>
              </a:rPr>
              <a:t>AGR</a:t>
            </a:r>
            <a:r>
              <a:rPr lang="en-GB" dirty="0" smtClean="0">
                <a:solidFill>
                  <a:srgbClr val="FFFF00"/>
                </a:solidFill>
              </a:rPr>
              <a:t> – Advance Guard Rail</a:t>
            </a:r>
            <a:endParaRPr lang="en-GB" dirty="0">
              <a:solidFill>
                <a:srgbClr val="FFFF00"/>
              </a:solidFill>
            </a:endParaRPr>
          </a:p>
        </p:txBody>
      </p:sp>
    </p:spTree>
    <p:extLst>
      <p:ext uri="{BB962C8B-B14F-4D97-AF65-F5344CB8AC3E}">
        <p14:creationId xmlns:p14="http://schemas.microsoft.com/office/powerpoint/2010/main" val="38657404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57158" y="142852"/>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defRPr/>
            </a:pPr>
            <a:r>
              <a:rPr lang="en-GB" sz="3200" b="1" kern="0" dirty="0" smtClean="0">
                <a:solidFill>
                  <a:srgbClr val="000082"/>
                </a:solidFill>
                <a:latin typeface="+mj-lt"/>
                <a:ea typeface="+mj-ea"/>
                <a:cs typeface="Tahoma" pitchFamily="34" charset="0"/>
              </a:rPr>
              <a:t>INSPECTION</a:t>
            </a:r>
            <a:endParaRPr kumimoji="0" lang="en-GB" sz="3200" b="1" i="0" u="none" strike="noStrike" kern="0" cap="none" spc="0" normalizeH="0" baseline="0" noProof="0" dirty="0" smtClean="0">
              <a:ln>
                <a:noFill/>
              </a:ln>
              <a:solidFill>
                <a:srgbClr val="000082"/>
              </a:solidFill>
              <a:effectLst/>
              <a:uLnTx/>
              <a:uFillTx/>
              <a:latin typeface="+mj-lt"/>
              <a:ea typeface="+mj-ea"/>
              <a:cs typeface="Tahoma" pitchFamily="34" charset="0"/>
            </a:endParaRPr>
          </a:p>
        </p:txBody>
      </p:sp>
      <p:sp>
        <p:nvSpPr>
          <p:cNvPr id="2" name="Content Placeholder 1"/>
          <p:cNvSpPr>
            <a:spLocks noGrp="1"/>
          </p:cNvSpPr>
          <p:nvPr>
            <p:ph idx="1"/>
          </p:nvPr>
        </p:nvSpPr>
        <p:spPr>
          <a:xfrm>
            <a:off x="-240291" y="831952"/>
            <a:ext cx="5776595" cy="4541798"/>
          </a:xfrm>
        </p:spPr>
        <p:txBody>
          <a:bodyPr/>
          <a:lstStyle/>
          <a:p>
            <a:pPr marL="857250" lvl="1" indent="-457200">
              <a:buSzPct val="100000"/>
              <a:buFont typeface="+mj-lt"/>
              <a:buAutoNum type="arabicParenR"/>
            </a:pPr>
            <a:r>
              <a:rPr lang="en-GB" sz="2000" b="1" dirty="0" smtClean="0"/>
              <a:t>Recorded </a:t>
            </a:r>
            <a:r>
              <a:rPr lang="en-GB" sz="2000" b="1" dirty="0"/>
              <a:t>pre-use inspections following assembly of the </a:t>
            </a:r>
            <a:r>
              <a:rPr lang="en-GB" sz="2000" b="1" dirty="0" smtClean="0"/>
              <a:t>tower:</a:t>
            </a:r>
          </a:p>
          <a:p>
            <a:pPr marL="630238" indent="284163">
              <a:spcBef>
                <a:spcPts val="0"/>
              </a:spcBef>
              <a:buFont typeface="Wingdings" panose="05000000000000000000" pitchFamily="2" charset="2"/>
              <a:buChar char="q"/>
            </a:pPr>
            <a:r>
              <a:rPr lang="en-GB" sz="2000" b="1" dirty="0"/>
              <a:t>Inspect after assembly, before use</a:t>
            </a:r>
          </a:p>
          <a:p>
            <a:pPr marL="630238" indent="284163">
              <a:spcBef>
                <a:spcPts val="0"/>
              </a:spcBef>
              <a:buFont typeface="Wingdings" panose="05000000000000000000" pitchFamily="2" charset="2"/>
              <a:buChar char="q"/>
            </a:pPr>
            <a:r>
              <a:rPr lang="en-GB" sz="2000" b="1" dirty="0"/>
              <a:t>At least every 7 </a:t>
            </a:r>
            <a:r>
              <a:rPr lang="en-GB" sz="2000" b="1" dirty="0" smtClean="0"/>
              <a:t>days it remains in use</a:t>
            </a:r>
            <a:endParaRPr lang="en-GB" sz="2000" b="1" dirty="0"/>
          </a:p>
          <a:p>
            <a:pPr marL="630238" indent="284163">
              <a:spcBef>
                <a:spcPts val="0"/>
              </a:spcBef>
              <a:buFont typeface="Wingdings" panose="05000000000000000000" pitchFamily="2" charset="2"/>
              <a:buChar char="q"/>
            </a:pPr>
            <a:r>
              <a:rPr lang="en-GB" sz="2000" b="1" dirty="0"/>
              <a:t>After any event that may have caused the tower to be unsafe </a:t>
            </a:r>
            <a:endParaRPr lang="en-GB" sz="2000" b="1" dirty="0" smtClean="0"/>
          </a:p>
          <a:p>
            <a:pPr indent="284163">
              <a:spcBef>
                <a:spcPts val="0"/>
              </a:spcBef>
              <a:buFont typeface="Wingdings" panose="05000000000000000000" pitchFamily="2" charset="2"/>
              <a:buChar char="q"/>
            </a:pPr>
            <a:endParaRPr lang="en-GB" sz="2000" b="1" dirty="0" smtClean="0"/>
          </a:p>
          <a:p>
            <a:pPr marL="800100" indent="-457200">
              <a:spcBef>
                <a:spcPts val="0"/>
              </a:spcBef>
              <a:buSzPct val="100000"/>
              <a:buFont typeface="+mj-lt"/>
              <a:buAutoNum type="arabicParenR" startAt="2"/>
            </a:pPr>
            <a:r>
              <a:rPr lang="en-GB" sz="2000" b="1" dirty="0" smtClean="0"/>
              <a:t>Routine </a:t>
            </a:r>
            <a:r>
              <a:rPr lang="en-GB" sz="2000" b="1" dirty="0"/>
              <a:t>recorded inspections on the components of the tower</a:t>
            </a:r>
          </a:p>
          <a:p>
            <a:pPr indent="284163">
              <a:spcBef>
                <a:spcPts val="0"/>
              </a:spcBef>
              <a:buFont typeface="Wingdings" panose="05000000000000000000" pitchFamily="2" charset="2"/>
              <a:buChar char="q"/>
            </a:pPr>
            <a:endParaRPr lang="en-GB" sz="2000" dirty="0"/>
          </a:p>
          <a:p>
            <a:pPr marL="857250" lvl="1" indent="-457200">
              <a:buFont typeface="+mj-lt"/>
              <a:buAutoNum type="arabicParenR"/>
            </a:pPr>
            <a:endParaRPr lang="en-GB" sz="2000" dirty="0"/>
          </a:p>
          <a:p>
            <a:pPr marL="400050" lvl="1" indent="0">
              <a:buNone/>
            </a:pPr>
            <a:endParaRPr lang="en-GB" sz="2000" dirty="0"/>
          </a:p>
        </p:txBody>
      </p:sp>
      <p:pic>
        <p:nvPicPr>
          <p:cNvPr id="4100" name="Picture 4" descr="C:\Users\DonAers.DON-LALTOP\Documents\PASMA\3T AGR\PASMA Workshop Photos 15-06-10-JPG\JPG\DSC_22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429" b="-52857"/>
          <a:stretch/>
        </p:blipFill>
        <p:spPr bwMode="auto">
          <a:xfrm>
            <a:off x="791580" y="4059070"/>
            <a:ext cx="2727012" cy="43697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SMADC01\Folder Redirection\DonAers\Documents\PASMA\3T AGR\PASMA Workshop Photos 15-06-10-JPG\JPG\DSC_22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582" y="323655"/>
            <a:ext cx="3625169" cy="2410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48521">
            <a:off x="7909540" y="2154060"/>
            <a:ext cx="972767" cy="252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513" y="1448780"/>
            <a:ext cx="1383234" cy="237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50735">
            <a:off x="3498873" y="4188696"/>
            <a:ext cx="1670398" cy="237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0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wlevelAccess (2)_Page_2.jpg"/>
          <p:cNvPicPr>
            <a:picLocks noChangeAspect="1"/>
          </p:cNvPicPr>
          <p:nvPr/>
        </p:nvPicPr>
        <p:blipFill>
          <a:blip r:embed="rId3"/>
          <a:stretch>
            <a:fillRect/>
          </a:stretch>
        </p:blipFill>
        <p:spPr>
          <a:xfrm rot="1534958">
            <a:off x="3061892" y="1370808"/>
            <a:ext cx="2840037" cy="4000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57158" y="1830362"/>
            <a:ext cx="4559880" cy="830997"/>
          </a:xfrm>
          <a:prstGeom prst="rect">
            <a:avLst/>
          </a:prstGeom>
          <a:noFill/>
        </p:spPr>
        <p:txBody>
          <a:bodyPr wrap="square" rtlCol="0">
            <a:spAutoFit/>
          </a:bodyPr>
          <a:lstStyle/>
          <a:p>
            <a:pPr marL="342900" indent="-342900">
              <a:buClr>
                <a:srgbClr val="C00000"/>
              </a:buClr>
              <a:buFont typeface="Arial" panose="020B0604020202020204" pitchFamily="34" charset="0"/>
              <a:buChar char="•"/>
            </a:pPr>
            <a:endParaRPr lang="en-GB" sz="2400" dirty="0">
              <a:solidFill>
                <a:srgbClr val="000082"/>
              </a:solidFill>
            </a:endParaRPr>
          </a:p>
          <a:p>
            <a:pPr marL="342900" indent="-342900" algn="l">
              <a:buClr>
                <a:srgbClr val="C00000"/>
              </a:buClr>
              <a:buFont typeface="Arial" panose="020B0604020202020204" pitchFamily="34" charset="0"/>
              <a:buChar char="•"/>
            </a:pPr>
            <a:endParaRPr lang="en-GB" sz="2400" b="0" dirty="0">
              <a:solidFill>
                <a:srgbClr val="000082"/>
              </a:solidFill>
            </a:endParaRPr>
          </a:p>
        </p:txBody>
      </p:sp>
      <p:pic>
        <p:nvPicPr>
          <p:cNvPr id="2" name="Picture 3" descr="S:\PASMA\Images\Training\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070" y="728700"/>
            <a:ext cx="3150350" cy="44182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O:\PASMA\Marketing\Pictures\2012\Training\Kentec Training 18-10-12\IMG_00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670" y="3158970"/>
            <a:ext cx="4392606" cy="3294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11672">
            <a:off x="594974" y="1278512"/>
            <a:ext cx="3484799" cy="2178434"/>
          </a:xfrm>
          <a:prstGeom prst="rect">
            <a:avLst/>
          </a:prstGeom>
        </p:spPr>
      </p:pic>
      <p:sp>
        <p:nvSpPr>
          <p:cNvPr id="10" name="Rectangle 2"/>
          <p:cNvSpPr>
            <a:spLocks noGrp="1" noChangeArrowheads="1"/>
          </p:cNvSpPr>
          <p:nvPr>
            <p:ph type="title"/>
          </p:nvPr>
        </p:nvSpPr>
        <p:spPr>
          <a:xfrm>
            <a:off x="476545" y="-12830"/>
            <a:ext cx="8368812" cy="1409700"/>
          </a:xfrm>
        </p:spPr>
        <p:txBody>
          <a:bodyPr/>
          <a:lstStyle/>
          <a:p>
            <a:pPr eaLnBrk="1" hangingPunct="1"/>
            <a:r>
              <a:rPr lang="en-GB" dirty="0" smtClean="0">
                <a:latin typeface="+mn-lt"/>
              </a:rPr>
              <a:t>COMPETENCY</a:t>
            </a:r>
          </a:p>
        </p:txBody>
      </p:sp>
    </p:spTree>
    <p:extLst>
      <p:ext uri="{BB962C8B-B14F-4D97-AF65-F5344CB8AC3E}">
        <p14:creationId xmlns:p14="http://schemas.microsoft.com/office/powerpoint/2010/main" val="128700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0PHOTO" val=""/>
  <p:tag name="MMPROD_0LOGO" val="/9j/4AAQSkZJRgABAQAAAQABAAD/2wBDAAMCAgMCAgMDAwMEAwMEBQgFBQQEBQoHBwYIDAoMDAsKCwsNDhIQDQ4RDgsLEBYQERMUFRUVDA8XGBYUGBIUFRT/2wBDAQMEBAUEBQkFBQkUDQsNFBQUFBQUFBQUFBQUFBQUFBQUFBQUFBQUFBQUFBQUFBQUFBQUFBQUFBQUFBQUFBQUFBT/wAARCAAoAK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EKKKKACiiigAooooAKKKKACiiigAooooAKKKKACiiigAooooAKKKKACiiigAooooAKKKKACiiigAooooAKKKKACiiigAooooAKKKKACiiigAooooAKKKKACiiigAooooAKKKKACiiigAooooAKKKKACiiigAooooA//Z"/>
  <p:tag name="MMPROD_10389PHOTO" val="/9j/4AAQSkZJRgABAQAAAQABAAD/2wBDAAMCAgMCAgMDAwMEAwMEBQgFBQQEBQoHBwYIDAoMDAsKCwsNDhIQDQ4RDgsLEBYQERMUFRUVDA8XGBYUGBIUFRT/2wBDAQMEBAUEBQkFBQkUDQsNFBQUFBQUFBQUFBQUFBQUFBQUFBQUFBQUFBQUFBQUFBQUFBQUFBQUFBQUFBQUFBQUFBT/wAARCAD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jUnZ87GGAPm4yfcZ/wDr9KxJgSOSwIOAT7elbV3CMMcrJn5sDnv/AI1nS2uDywYL3ycN7cda7nNp3b1OfrqZbxsgUDaOAcE/n7ZrOeBleT5euMBu2f8A6wrZlyiEAE9zUEqGQ/ON5xzzjIqG02n1B7mG8GCCqgHGDjr61BIjE5Y7iMgAc5/Cts24l65UbeCSB/nj+dRCz55A5POR1H+RWa1ZDepjLBnooxjkHvU32JY1wRn8etar2HlDHC57DBJ/zzVhLRPLIPGTtx1/UU7u1yubXQyILIxyZGRxnPTjvWnbWiiIKVC+vv8ATtVmOzRHHGNpxk85/wA/0qyka4HqOM4qXaSuJ6mcbIDkjdkce1QyWq4BHXHQcVrBFBBORk87f8KiaPbjgZI/iOQOOue1PmvsJGXHbc5LEL09R9aeYFjUMDk+vr1qVgGxkBGHB56U6NN7EbenbPA9Khttj1ZHFFsJKghSe/OOOf1q+mw5KjbnOAp6VAmc/KmQDnLHrUsTofvHgcZ/+t+VK6aBrsWEjXG0jkjjnGaljjRVYAc9cjseKj3A7tuOmSTR9pOFOcL06UuYdixnAC7c8c9ev5/5zSrIZAVzt4Bz9PaoTKHU4ZlJ9aQyruPB9Dt6gVFyetgmLAg5yB7DpVfyg4LNtOByKlkZnbIJYAnNIUbLfh82KuLuyuW+qKslkrhQxDEDJ5zzmkNvGSx6gj7uB9CPrV1YxEMKdx6fMBinvFu3ArnuD/n/ADzSv0Q9e5lyOoIG1T8o6cc4qsS6oG2FsZ//AFVrSWwOd+SB0I6jt1qNoADkj5T161ak73sLroZk8rlFBJ6YPb8v1qAea7DG4HOM4JH1rRkTcxyn0BHH41TdHWQ7SQCfz/8ArUc17sS1uhGTCkcnHJz6+lRTuquJMcgY57DBq0YZGO3BAOcE9OtVZoGRjwTjgEHFVeT6iM+4l3MB2zycZIHfjPpWXcbnyFzsHf147YrbWxZiCQd2QOeuf8ioG08Kvy84Jz379M/j+FJy0KSVzAlYkNlGPGfl4J/z/nFQJIzOV2FgDnOSM8D/AD+Nal5ZMhLHBUjoehH0qndRbOMg54xwPbt1/wDr1cWrmjs9GIk4aZScgkcAcY49K1dPuVXYuMnpvP044rFjTbnect1Ge1TxTgOCDyQcc8Z/x70OUrXZLvrY6+J8BWMhbjBOcfQfnVpZFcgnLsykYHBOeBn8cVztrqIaIANksPm3dfcd627eQy4YDJA5GOPy/wA9aWvM+YnbYvR+WWYrjdxnLZA9f6VpWG2RxHkqGznPBx2PXj61lRElzuRiBySAOBx161oafJtk3tlmVvlCjnP+f61pGVmrDXY2bllbMeCykErx/n0qqAQVLtuIOdw4yeeKsXUSozZVTknIUYqsy7W4IPfFCV9wS0umQSIr5OSO4B5qKSEsMAcD/P8AjVlhvYcbh/ECe/alWI4GDnb3PasntYl2toZ7RknocHjaO1IsRVuqgcAj0rQKdMHtj6U1YsZJyCec+vbmkuxLKyxL0PbPI5Ip+wg5OQSc5I61I8WDjjnrjvT2jxtK7toJxjtz2pu+wr2aIdgbAxu5pGjbC+p6j2qdoxkkk4J4yajdMLyCAPWp9SnsRlhxkAn0PaopFZxluFA4JP40sjEtzyM9qjZzGFO/IP3scGlawbjJUPzAjGOORwPUUzzGDkljnkckE1FNPtB6jPIFZ9xfiJDk/KB34qW7aGluxpGdBIzKRg5xntTDeoh+9xn6VzV3rpjX5W3Ee9Zr6rcO2fmVcYBHf1/n6UJWGo30R2U2pRjbljj0BpP7ZRWALZB6ZPINciXlmZWY7QTyO1Ojik+UhsH7tW1YpxR1662i7QCM/wB4/wBKcmrJI2SwGeMZ61ykFs4IbcSR1BP0qRlcMrfeA5JNQ1bUSjqdcuoIxVgyjdjj3qyt4rJkMSMck1whFwqlVfp6UsGoXEH3gwA7HvVJK9g5TvVmLgAgemQealEwlQKMA98j9a4uLWmQDfk9yD9a1rTWInA5B/lU2bfmK2h0JC4HIOOwpu3J2kgDOQCccflVGO/WXc24Oc96sJPvIAPyg8dv/wBVTqhW6MR4wMZyMdC3PeoWiwflUAZ/X61b8zaB1H07VASrYPykEAY6UK+wkkQq+eeA2cBj1PaonwgCqGLdDgdKsOpVyQOPXGaYOHVuWIPcfp/ntV7PQVl0KTpIwO3HU/0qtKHG5tuRnJGevvWv5i9OuBgjp7mqFy6lnQY5754pMi7b1MeeQswBG44xgjqOBVG4gBfJOOvbitS6h3uD0H8PNV5IxKuAPoR39KtMu5z06AK/y8E7jjuafbMrED7vsef8/wCfSrd5CfMAWMqWxx2+tUWjZZc5APoRTVralaNWL0CpFMCMgkEEHnPr1/zzW5aPwAT8p9skVz0IdH6Ke3Ixn9Otb1lcBmIK/LjseB7f59aLWdmiWnuakOXVQPu7gS3TuDx0rTsUVSpb5Np4+br/AIVmQMQe+T04B7dc1r2WYmLB/LLNyd3A/litabakpLQV2tUakjBScknB9frUcjjA2kHbkAqcev8AjUs8axAE8nvx1/8Ar1XVDtLDvz16UpWVi+mo3cS654J9fpU0TBScZUjjJXg1H8uT0I6KR3pUVnypBUAE+p+tQ1poJu60FaYkEEnaoznv3pHIBJUYBPOTSFcNn73GODSfdUYwAB2pepD0Ayc8Hp6U9125bIGRkL3qN2IxkhsDAyaRX3ZGDnGcjsKas1dEbsCcA5J56Hjio5pQqnBwB1pXYqDgCqM1wExuGVAwBnGKTV0NajZpxz83Geo61QmutyZbAU8gDuKdPLuBxgE/h3rJu5yqEEjHcH+lLdXubJaCXOoiEk8YHPzHg9s8Vz99qjzNtjyc9x1ximai8lwQEY5JxTbeycbhtwxIOSOQOc0Ja3RoRRqyNucBj146/WrCuGZeANvYU+SDywoYYx2Bwemf61FCylxjnPUDt6ZqrPsK5O1/+6ZSPm+vBpUvHGAwI2gAZFaenaVDebRjcMZyQK1bvwmDESoAYjqe1Ta+plzruYsGoxkjLZORjp81WluAyAKCTg5A6n1NQx+F7lCWCNu6Ekk96lfw9cjkIwOOABinZJBzpkZmR5Dg44zgfypUiQkr/GBnHX86zZLee0kZWGM9T3NWIJ2glLYIAGQVzgVDvY0Ui1cWO9QFG8YB+XvVKW1aLLL8oJ4LH9etbCXsciDDbhjHHH4U8ETthEGe/emnpYOYyIb6a1cFmwgyOO1bNjrQYFXzuHBH+f8APFQS2O8DPryCePaqM+mmMZjzgnhscZqHYq6Owt70SKBuGAccD6mrQKqM7S2D0rhbXVZLZyHbCnjOK6Kx1JJgDuBJ7VLVtyHFo2CkajCrjA6Djj2pwRSM4OB2/pVQMQcgk5yev/1qnhkydpyCOStUrpmbjYiuE7YwOoH9apyxKWHbsSOK1mhywGeegqvPahhuHRRk7j/KqRKfQxJY3CgqOo+magjicS5xgjqMVqvacbsFvbPNRLbqg+bjjkDvVWaeg/IpNB5wOOO5H/16p3Gkef8AMhAzjdjp+VazoF6An2brUqyRtlfwy3+FV0JWmqOcTSXE5VFAGO/y89cir0Vu9vyyc8cdTWlLH+8Zh8qEcAHqPT+tQ+YVO0kEZ5z1qea7SHz3ZIrqygDAJ4HfNbFkfMnVVcsQwGdvUZ/XoOKwtomdSAI8EVs6YJEkBAIBz1POR/npWsFZlKxvXbqzj5TgHuDx7VSD5+VkZuuD/T+tWZTtQYOARgDPI+lVUQls9SWBBPBFS22rF76Dt2F4DEdWPUDrQH2jBySfbrUfmb+CeR144FK064w/PH0qLNEpWHjkbsYyefaopHJBAOTgZ5pkpO0Etgt0z175qB3DBeuRzx3osKXcm80k7QT1I9OKDKMHkYHHrVaOZVIJBz14PNVp7zB29RnkULXUgtSzMxyTtHoKz7pmTJyDuGSQKkSTzPmBxg9qJ4yyjdlc++KfNY0irGbJMw+8CAeVz0rKuzvQhcr6Ma1pY+ePm443c1SuY3YqpPHt/hSs9zRNdDHtbUMWlwGyCeeo59PWraYhRjkZ9SRxVh7dYgysBg4IHXPt+R/xqlNcDYEVc56e/frS21DdFW6BnuBk4UnHHI6frT1t13A4Pyg4BOP0p8aeWMPx1B9M+tS+cpYr8uccY4FJtvYi9jU8PSpHMqnIHHAOMe1el6bbie3Hy9Mc9xXl+mP5dyp42g9c5xXr/hQpPbqTgqcVpHWJxVXYtW2iR+XygP4U+XQ4XQrsUL6gYro0txtGFHPYUptGZPmHHPeldWOXmfRnl+ueC1kO9FPrz2rmbrwVLI2/Z8oOcH09K9subEFSrDDD0GO1UJNJHlnKg49ah90dEKrXU8I1HTZ7RmTb90ke1VbbUHtThs56EY4Nep+IvDxnibYo5z0/pXnOpaNLBMQ67B6AD/CpvodcJ3TuWkujIcHaT1yO2amkUS5zk5PDDtWFIxtSoxtB6k961bG6RgN+PQ0lqtdDZPQivdNDq3ABAyOOvSsmOZ7K4BGfKJxyO/f/AD9a7IRJLGQBnI571j6ppylWxlfQ+gOc02+5al0LmnaotxEvIzjv1/KtVJVB7EdjtrhbGV7JgCQOc7vSussrrzY84HXBwcCjWxm12NEB22gsR6Zz+n5/rUbbiSCelSxyjJ6mpY8K4JUE9fbFRcztYg8g7e7E9MDnrUc2nSSNleeeQB2xWiQqlSoJwe/P6U4lQcspwOBgVUbyE2zFk05xk7jx3H+f84qvJYlFJVsE5zurblwcn7wHtWfcRtk45AHI6mnqStdDOHmwE7gWHOOMcdajW4R2w2C2Pwq5J1VCCeO3f6/gM1Te1Q5bJHbIq0i42Lts0O5eA4I+YZ71s2R8xR8zdR+H+c1zlrvjnUsxyccnP+f/ANVdJaMoZNpBXuOeTyOf0/I1rF2tdifcmaTDkBmIBOMjA9OMf5601ZQyFCM4bPpgcUkqKDkFix7k5wMf/WqNflAww9cL6f5FNys2kdLVtCN9yDLAHPc96azZOD8wApzSFtpx7ZJOcVGXBXgYxxnvmsehncZISxJxgdsdKrSufmJy3fI//VUm9gwbJUdeBkmoJX3gg9T60+boLTqRtJndjlumKrtJ82PwPtST+Yi7xlQRkcdu5/P+VRbmY7mPX1o6aiSs7ou2bAA5wF9qvSL5rYJG3HT1/wA81kxuQoJOO/SrcN0G4XjI9KUXdh5lie0j8st6Hv8A/W/zzVCS2AUAjJz1PerYczEFiQoJxzVS/v0t4geM5+bjPr2paDXmZt5EI8bF4UYxmshU3OuGIbnn0q5dXBl3SBuo6k1krcgMQwOcnnqKbjY0S0bLFy6oQGOBj/P86oKgkuQ24gZJGT1q9MnnoCpyc98dq0vD+kRu+ZWGM52mqjbl1ZhLTYjs25Rsk859utes+BZjLFHnO7jn1rkbXw3BPKCr7VzwB3r1fwT4SRIECsScdxQkclScWrG9bbdi9SD1BNXJCNvt7VbTwzLEpZTx1JHrThp5iOWXOOgqGc1l3My5TZHkrk47VmvBJJHyuBjn6V1ktupiJ8v3P86z3VihCpnI6Cn6kKVnoci9kZOCDgDqe1czrXh1J2BCc5/WvSP7MkkLMiHB9ulZ02ju7FW6+w/OlsXGbueGeIPDUqfOijB7Ac1zLia04I2j1FfQWoaEHGGXcvcgdq4zWPCkcxPlr24IGKHtY7KdXpY4fS9V8xQpIyq/h/nrWmxiuYznlsd/wrH1XRH0lnYZAB3HiotP1AGTaxx9R+tQ9Edas9Sa7sQvzBe/GRzSWFyYyNxHpyelXZwssYcZ3Y59PwP51TS2DnaCCc+lC2sWnpqb9lceYAC2WwOSMZ9a0oTkhuNwAyP8/jWDpoMZG5uOpx17VtQru2kNuA7Y/Wk7EPsTl/uj9aZNH8+FI5B6n8alVNy/eHHegwjOFGcdSKleRmkyk5ZcFc7M4OahZ2JO4kAc5xWk6oBwPl6Z9ao3CbmBXkAd60T0IuUZk8x1+cIAe/Q1EkJbI3AZXIUH61PKFIJK8jpgYxUTJkviQ9e/6U17ppZjUCb13MHbIOe9b9q6xshAVeDkZ6HP+TWALQTZYnaGbHJAAI9q1dGgczFWDAKNw28/5xWqStr1HdXLUcqlSBgHk4Iz/wDrqGdty43EdeQMVRFwRKTuGeir/wDr6/Wp0YygsJC3qMEZoldaI3lFr1HMjDGPmLdQKjUMPvAtjoDxT9uI89hjIPTPXimyZz8hOBnn8OtTfW5kQyMM4OTxjr0PtUEi4bHQY7VOys7Hn86hnGDx+VQnrcJIoXBOBnBweB6UiMXBAwM84xnn2p8yllBJ565I9Kjhk2ErkEDt6U5PsNE+zexbHzHjnAFSxKI8AkkAc7u9NjIBz0HXntxTX+TlCxI7nvUWkx+oy+vhGpHcjPTHFcnf3k12/XP1IAxXTzw+dJt+8c9vcYqnLYIE9T3FVzdCo2TMKB3VChfKk85P+elV7hB5u5QScZPQVurp6gZIycfcHb/P9ali0sScgLjrycZ9uPWi9nqa3RlWUyshDDJwQfpn0res5F2KYxk4HGf1zWFLpbxgOmGwOVIx3HQ/1qzp08kbgMmeeO9NxTVzmnFrVHd6HI9xdKFxwevSvePCcLRWqkggYz0ryb4eaOJ5FlYkrnOK940W3jit1UKrHFXHzPJraOxdguCDtfOO4NaK2MNxErAAZFV1hRQMAE/pUkt0YdoB4FBlo1oTNpETKVIwD2pLjQLeG3yFDZHSnf2snl4J5zVb+1vNUqWIU96SaW5k4TZkyuY3Mcce0ADkisPU50tyzE7nPr2rpLq5hwxDLnpkCuU1PbI7nfUuXRGtOOuqMG/uyVOAeawLuUDIz19a09Xu7eJDmTBPHHrXGap4gji3rEQ2fx5qb23PQjC+yMfxHDHJGwJHPQ5rgLu0a3uNyLkMccYrp72WS9l3sSVBwOMVXaAsdrgHtj3/AEqb3tY9CNNxiZNpeSOBndg9s/59a0IGJkCdugI7U5dNKEHAOfy6U+3jaIr256Hn6UN2ROxo2cWHB2++SeK1LZW5IPA4NVNPAYju3QDHNayRHGT8oPTNS7pGDYwBi+OCPb61YUKRn+Ppk/rT44mG3dTxHs68gEdBjNNaj30Kv2ckFuvaopLcKAcbVxnrWuij5TyR9evtUDxkjI/HjpVbGdzIayR2OcAjGBULaedxwflI6deKvSwyBmw4H0qIvKd2Rhhzk8gH1qmkCKkloiqoyM57jJ9qv6TCzucHA44J/THeopBleuT/ALI61c063O8sXUAfKRn/AD61pC90kaHN3D+W4YSYIyAM06GQSuGAIGeCfrVzUrQ7jxjcDk5696pW+9WbK8rzuAx6VpO902dm6uX1TKpwV45J/GnJny+QB6A8Z7c/lQqmaPj5uM5HehmZ2BA46kjgZ/yDWLZi9SvsCnJHGOOajmQ7Gzt5x1qwrbEJ54PT09qhkbcCQvPGc9KnVMVr7lG4AC9dxGOT9c1UWMhs8jB65q5LCF+ZvzAzn14pjLgZIyKcmmxLTQsL8oIOfw9aa8QkYDIB6c0gmDBgpbAPXGce1J5hHuB3FRa7Er7imIYygbkkBj1xioZYiigkAj371MrYbOSQuSMHH44okQEA4JJ6UMta6MoJCZHYAZHr0q9BZsGyBgeoqNIiJPVRxWtBny1wCGzgEGhJXVyiEWEMiAbMZ7begqIaCiNv2bX7HqME/wD1q2LWEjlhlc5wAKtpavO+FyMdR0o1TLF0TU5tOVdgIPUjOa7nT/HzwqobIHSuTTTVAGRjjn3qNLM+axCngcAevpSTluc8qNOe56TD8QVzgsFGPrU58fxsMbuenv8A5615jfD7OAvoME+nPWpra1eRQcY3d845+lLndiFhKe6O8l8YQeb8zjb1Oe4pLnxvEA3l9vwrg2gK5IzwDkGooYXkcEqdv+13qeZs29hBbnS3PjWcfdLEVgal4ovLgsNxQdQKsy2QWIHBIwPwFVJtId+cZJpe8y1Cn2MC+u57ggu7uOcZPTjn+Z/OqUsak5xliORgcGukk0RgoJQAeo+lVpLRUcfKeBgkU3qaXivhMFE2ZD5C9elNlgVyGX73862byASKVCjj0qqtmV+Zue+fensZuVyrDGirskClgMMCO9OmskwWxirDQsrlgME9Dz37UFSoCnP49KE1uZWd7oitVCFQ3PHO7rWzboSnJ7g1ks4VgBnB/CtK1mCBVz14IprUmS0LoBYew5+7jinqpkx/Fx/D3FJE4yMHI7854qVMh93r0FUzPUXyycbVwBzt/wD10jrnATkjpgd6tCEYzwO+TSIoYkBcKPWmZ31M4jZywJOMetVJSMN8gB9+a2LlcKV2ndnjPQVnSW4KFdpY9gOaSfcqKvqUowNjZ54zx1q5ZRKIweirgkDjOOn8qrm3dY8gKF7Y/WtGzXcFVTljxjH45rWOmqKcmZl9bbQzMMf7PUf56ViLCRnqRnOSeQP8/wAq626ts5IXcDyR2HFY91aCQ8HnGARwKc35HUn0M3zSg2ZGcdR2/wA5NKsm98N1qW5s23liCTggDv8Aj+NLFF/EB06HtWa01ZVl0HjLruHUHsaGhBByM1NHEUHPbGT1qaROgGCAe3+fpUtmduhnSWpSM8YbptI/z6VXntRtJUbSD0rZWzABIbkn7wPTrUU1vvGccAd+9S35AYJgxyDtPTrz9abEjBvQhuMdq0bm2VHb5dw/OoWiz0HCjOf6mrTWwW1INm3HHHoPWnRqd/PUjkHpU2wlR3xnaf50+KLdtIyvHB6f5+tDuxoWNdybcbs9AKu28WVOfvE9qSGLDD5Scf5/xrQhi+Y+o9qh3bHrfQW1tgy5IBHoK2LK32EnnBPXHNQxxKwXqcjoK1bVBgYHHpjgUrtA9iDyRgEDp606C3aV95GB6VrpbrInAw1WbbTwOVGOKYrnPapp+8KDywIxx/n0FW4IQLVFVfxA5rSuNOMjYK8D60RWMm8r0/SgFJvQof2epUpwSeatQ6Sq7QowB1OM5rRt7dVfIySvFXRb78/w8dRTViOZmZNZIqAAZPYGovKXacqC1bj22F+YY+g6VTNnvYgbgDzim9DPmMGa3wmNuSfSsy7sjk7QAfSurktV5DA4I5NZ9zZs3GDjOTkHipuUpHJfYmIZcd8HjpQ1v5UYwMnpWzcW53cDI6ZP+f8AOaZNBsHtjOf8/jUNju3qYL2+35tuM+gqv5SkryM9OOM/gK1ZYgSMAgYxnPWq3l4bIBAz6cUXsUnpczpLJmdAAD+Gf8mpMFFwODgZ4q7gj5SMnp16U17fceGIHXg0XuyG+gtrgsu/ODzxzWtEEOAy9vrk1kpCdq4XOOpq0m5FHU88ZNVfXUzkr7FyYmQ8L14FReacgZJ5zn8fWjuM8Z546VZ8vYh28A9+1U+5nomQthgGwSQOlRSxFhkYBIOOKmdSwAxwOMYqNog2cHJ7Ammrvdgim8W5wpY9fm/KrFpEYpMMM7Rgcd+nbrxTJS3zM2eSNx4zn61Zt4l3kYDHjdnsf8g1durZS7CXluEBAy2Rng8jnP8A+usww7jkgFa6C4g8yMDbyeemKqeUGPIIUnpWs1dnSm1uY72wIK4JYc9Px/ColsuBnPbp2rXeAnPrnv1phtREQpIPOMHrWLRSfmZ/2fb1PTninJajhs4zxzVt48kkkEc8/jQE52985HU9Kh7XGJ9kyFUZOeePxoNmrsdq8Ed6souOxx6kdasQwKQcDBxngf5/yaNyNjBvLHZyFAxzge3FZslm2F64XjkdsV11zENpyueexrKu7cxrjaRngZFK4eZi/ZcjByDnjP0qYWp25xkYxUgIefaMdavxwFlAC7iR3FV5jWm5UjtyCMdhnNaVrbjYODuOafaW5P3jwT6f5zV+O32YwMbenHX61Ld0WpXGwQkqv6VpQQdCRkgjNNt7cpgA81dEOEAK45x+NZvURLBESRjpWjAdmB6ccnrUEMYC5zyPWrsCg7cg/N26H/PShshpE8KqxBYAEHr6VL9jV3OOnTJ71GkYBA4x3q/AB65zTukS9CuunYzz7deMelDWbxDIGMDjir7D5flI69PWoyGY7vU55pXszK7uUdrbhu6gE4ANQmUKcAbfarktsSRkjn8aiNsFwAOevHaqcuw7KxnzHI5HPTtxWVMWDkbR/KuhmtlAx6cYrMuYUOcJ6jBqbgjEkjdt3Y1A0RcnofwrWaLacAg8ZJFRSw4j9z6f54pOT6Gl7GLLb70yF4BqhJBzyODXQCLkg4GBVGW3G4Lzkd6OgNmd9mfIz6dMVBLG2/1APToa1mUIoXO3PtzjvVR0Z2IXntkU0QV9xUlguQB6fyp0BAky3Q9KsNEFUcEnPWqsj4cHrx0AxRcnyLiwnzD3GM5P8+KtbVVBnj2z1qpbSFsZIwegPFXWwRnpnkfpV26kO19Sq5APJAXtzn/9VPEZO4emD9aPLw27rk5xjpTlBKHHJHcU/itcJW6EDx7u2FxjI9M//XpFh2uWU9PX6f8A1/50iOzNICQQDkHOM1PHEhnVcEMT0xjFWkhpW9TUltl5CgjHI/rVSWDrnliTWushkZiSc+ueTUMtuFYA55OfatpGivsZEsBU8L8pPBqJYSWdSACRg5P8/wAa1nhLYAAxz1qFYNyAEA89x1rPyLVtjKaLaBliD3HqKSOPnOSfbHStWaNeOB1wOePaqsUJX5iAP9qs3oaRdkOFvgDaOOnXg1OnCgdjyRTolDZHI9sd/apYoMkN27UibDJLYNnAzz0Bqpe6bmM/KRx1rVVApOBkA1K8RcZwWzxS82J6HFvp/kncVzjjOelWIG8zChNvr61qahaYDE8n0NZhXyHHRgT96nfoPzLtvCwBycDsKtRR7WyfmAPUdKrW0vmkgDknHArQjVQBwOT1x0ptEp66ly3iynPOPWrSQBsZ6Uy3YBfX6d6uRMAUAXPPTrU26D5h0NqUHrirAUryPXGKliTB5PXnFTx2m9sfz7Vm12EQhCx6YPbHNWoU2YyMHHrmpksvLHzDnP8An+dWVhyCSBu68mpt3BshxuUgAVKcKMED60gXcSVPOPSnNbsMNjPqKm9idLaiCPcmST+FV5Fwc7e3NXwmQBzj060yYDGfUDmrvoZNmW9sXxkAcd6pXMBIJK8CtYjeSNuPp6VHLbK2S5PXqBmhDuc49sGZiOmcY/z9aRrbIYA4zzite4tggJxjHciqMwAHQc+9D30KuZkiBQcjI7j0qk8alckHIOa0Jm+YA4PHAFZ9wDsxgMc4p27jT1Kd3GxX5eRzzVVFZQBwNvYir0pLYO3/AIDms2R2EoAHGeeKmwtyV2ZUGRk4xjNVnjUH5l5xwSatE7VHJJHQdqrMvmDOOM8EYqrNaAhY3AYEEqR/D2FW0kO0KcEY7VTSMK3Tp1NWgpTgd/Q1aZLHpMFlGACB3PalkcbScrx+OO1NuML/AA9exH+faoHU7Cu0dDxkYzVLbUi11cjt7iN5NrYDdvmx29u9X0hAdXjyB9ef8a52O1eK6zuOc4yB1rpbRiuDkydD1Hr/AJ/KtImlrao3UQPwOvUbvXHNDjKfX1Hf/Jq75X8SLzwMikEId8kcHj/PrW7S1SBszQgZsDsO3Skkh25wM5rVSEBgcbR378ZqpLECMgbsHFQ/IpNNmVNBuYfN165pkUGACcjj161oyQBckY9jjNRlNi4OSR61mzVMhWHAyASM8d6bK+zjJJ64qwAB0+8aY9qDMG29McetQ3bRDj5ktsN6jp6kEdatMWAXK9fyNLBbkKAeO+3POac4GckcA/lUbkNXZn3NsHHB/Gsa4tjkjoOucZNdMYt8mOAD6VDPY4QjqT6iqeqL2OZhj8pwwIBX0rTtSWXtnH61HJaGN/Y9e3/6qfBKICTggk9en60CszSgRjgKelXID5T7mGAOCarWtwoUhh82M4J6VMo8xiQCFB6Gl6GWt7GxFISqnBx1AOav2rEqSfukZArJtsABjnPv3rUt5cjr68AUr9C9baFyJlZugA9atsg2ZAz71Wgt2+8AcdeauuFVFUfrUb7ktrqMjgUY6gemakKYTjHHbNVvPEI+ZuM9PepEu/OGevYd6Vu5D7jshfvAHgmqNxMAxLA4HvVhn6nHHr3rH1Bm3jAP51NmSlqSyTqASo5xwfaoHu9qMeP5VTaUKuCefeqk042nJOPar6F8ty5JfB+AcYHOaqPKHz83XuelU5LnJJHC/hVVrglCc8deKl2QnCxJdkrkI2SemKoSSFk2EZ/SpGuGkOOg7nsajcbs9+eadykisw2q2B2Oec1VI8x+flx3xVyO3LSnOR7CpDCI8+w6UJvULpFKSJjtzkZ6+hoe1O0bACSeKtOFwNufckcVGZRuCAZbp707aEtvoVRGVcen51McBsZx9T9asMgA4GO+0VE2X6ncO9XsK+pGx2jJPX5cj/CohKH6nBFWGhWMcnpzn15zVSaM7yAM+uP8/pVDtcLhVO6QMAMAe+auWkiyPnawU85JHX/Gqyx5TPr1x9elWLdRHIFxyDu3AnrVxd9EO9kdecMeuzJ6Z/8Ar81MqgIMDvyarLLwfmVge4XNTxsBjIz6j/Cum1jJkrxgxkc5AzgDIPaqU9sTnsPp0rUhTcN2OemKc8ACgKMnvn0/yaz1Q4tXMV4SVIzgemagNsVYDGQetbUkQTBzgYz64qq5UEADjv71mzaLKf2ZhjPHGOfSrCW25t3Ug96nERcliSWPOadGRtwF7/eNItaDYodoJCk4PpUbQ/ODjrnHf8KtBOQAOBzTfIy5yD68Uug0QRx5cEqcqKLiLOVGCT3q79n+fAHI6mmGMJ/Dk9KNBmLdWYHPU+1Z01oQSec9R3rpZoso2fxANUZYFkb7oGcDisykZMMZQ4PzY9a24Jh5WGADVGbARgNzmoN5D/N09KDNrmNaN16D7vTNXLeYbht/AZrLt3UKSx5HQHpT4Z/nPBUHJ57VAWOmt7gyY6r6jNWWcYyWLHue9YlpMFXl8cflVh5sKy7iCfTrRfqZuI+VxI33s444pqOsPAOO2argFSXznPp2pURlTdyzHqPal1KSshReMgxjA/pVWe58zPAI5wc1NJ84ACj6Gq6W/BZjjpwTzU3Cyvcoyhn7gEY4NUZ+nAyR15rTeLhio3YFQvbrtzxzQMxJZXVwgHPv9afsPlfeyAfwq60Sb/mHI7n0pxt8oWxk9ie9JLuXfuZUynHTI9x/WhUIXPUdMHvU8qE9Bkj0qa3t96cgjHbpT1JehVjj3jcPlwMENxioXBGQT7Z9a0fL2MEB46HjrSXEClR3HbFUkZX1M1lJXHfkD2NV/Jbzgf4eCQa0hBu56DGee9VbhBF0zxx0rTQOo9VBJz09TS+XzgZGOce1OaZpYcjlj1xTmUqq85zjIHShbEalWcBcZwoHvVR7f5/MZDgdMHt7Vbl+cDk8fpTXGYuoAI/OrtcLkDoAp24B55FEGXDdGB6e/PrSkDeQTjGc8dD0qtBOsk2EA2jkjGT/AJ960SaLiranVNMdxKkEAYz0BqeOcJ82TyMZz1FYEl+AdoYkKe59+n+fepLe9LAEtt5xnNdEvIi1mdZb3ShQBnn3q7HcLz/FyP8AOa49dVES8OQSMHFXrDVFJO5yVBwcdvxrLYnlvqbc8Uk7blzz3PemjTyCC3A9RU1pdIwHQg1oF1kUHAC45qLlc7jsZbQnhcYwahaMpkHp3rbFsrLluB/Oq9xAq52gc+opWLjO7KS4HAHzGpI0yN+RgevSkjXv945xjvVqOMKd7HjHGev1pblvQPIyxJGOOBUZiQEDBx0xVhzn86RY/MwAMH1oY1qUmiyvA49exNQC0wS+Mgd61ngwo4K+1VnUM2Bg4PNRJI0TM90Zl2hcg9Bms+4gKzZwd38q3JYCvIHHb2qusDNKTk9euahq4WMt1Yfe6VJDFt5GFGSOtXbm3VTksBjsT1qFVUtwSV65FQ1d6DH28rRk89e/pVtRnnPpkVVCh5FCMNoq6YFjQbchiO/ehhZDNxdiFBxU24hOx4645qFY2dhjGD61MibQSTkdByakmSI5JTEoL8A+1VvtizPtHTHAp9/aPPC3YDsP1qvYWLCRmbgcjOP0quoklYtCQRxklOT+lVmXzyDt6j61otFGY9vfjPvSLEkcfBGfamSZkluExyWz796ieNgACMDHUmtf7KGIPU98VBc2+wYAzx1xRuWrGZ9kLcgAg8ZPOanW32YIx+VaMNurphhjA6nvROipgHGT1pohtXMoWm6RevToOlVrwAMFHc9u1awgJZiCDjnHc1WNuFkJ6jqc/wCfanFa6GV1fUzwmYuRjjr3NVZbMuCcEc9e9a7W4IPBHbHuKZsVF6ZK8Akc1Yr22MVbXy8jJpl0CqBM5zzya1JgrKdvy5PY9RVG5jAcZB/Dt/nih67Anczpg7ICQBxgfh60iyZQBjnA/AVdlUgcnvzn1rNcHzRhgAT/AJ/z707NDewgh3O5dRtXnJPAFRqmHO0DgnoMY9+/p+dTSKWCEZ68kdR9KYz+TnepxjOAOn6VorplRu9DJubpo7ggEJ82GHrz6/8A6/xpsV24JBcAenIx9aqzB5XKL8zDkE/Qnmo1IGcEsoYrg8YxW97JNGtlomaj6iW4JBGOo/L/ABqe01JhIFyT3BwePSsNiGYnPOOc/r/nNJFclZflXqSCQM1m7X0Gopqx6Jp2p8R4OOOSRXVWd2HX3/WvKrO+GV+bkHnmuu0XUsgfMdrcZz7/AK9KkwlA7iGQsvBOCBkdKlmtwylQPpzms6yuhIAAeexzWrCSSCeT39SaLpma3IlsliQknj1qARmRsBSIwev+frV2ZjIQoGRnmporf5evA4zmklroaJ23KQticNxgUwKTwpwvcitGeHAAB60LCNoPAB705X6BzWKLD+Enn25oitkTL7hk5yfeq15lJMcntUa3L55bB7DNZy0NbO2hduIlK/e74xVU7YVOBuYDjApyM065Oee1SEBUOBnB644NFh2srGJNazT/ADEEA5IJ46Uz7BKAV24Y9cHrW0zEDawx6ZqKNS8pLDPpz0qLWLuzOt7Nkly4K5/KtqBPMxxk+4o+RlA7jip7b5lO0cDvio0WxLZFLFsf5V68d+tBt/mwf4RwfWryqqvjGAeuO9StASMDAB5zU62IvYzBbeaMZyATnJqyliEhBOOetWFgVDjODmrRRkTPbPU1VrbkuVmYNzZsSeCMD8KjWAAYxk4/yK1vlkXBIPHQVWijHnEnkdeetG2w+YZHbDAJAJqMwhA2RyewrS2AAY5A7momVJDtOeB0p2sSpWM1JQrYx+lMKCbJxwe/ftT7i3zIQvIH5U6KAxkMzHjqfQ0W0FJpbEMNkwJdj0HrzWfcRlS4OetdA8oCk45HTNZN3ESxYkAD0HFNWMU7szEyYypOBnPTvVWQscjHy981puoZgCcZHOKqXChH4/nVWL0KqYbci/mOBSTp+7yeCORjrU8ajABG33NUriUhmUcDrmr2Bq7KhJwehI/PtVB7cjflwCRjjntWgBg5VTg+vUVTuWDyNg5UcdM5oUbldSA7pIgC2flxjv74qspbzXwpYgE468f/AFzUjkruUYO0EZHTHT/CoIAfNJKvkDGCOvWqV+pSWnMZc0H7wMM88EEZyfqDVFYSCOdhbsOhPt6//rrWvAodGUE7cZY8ZHTB4/GgW245wijk7m4z+R9K6ZNvVHRexlmDcTn72O/Q0x02gY7Hoevr/j+YrUMSk/IAPVSScAn/AOvVSSEqS2DgcZPesV5BfqRRTNvwqnaD1J4rodEvguPmzyByc81hxxBhvHzNx1HWtGwDBxnhiB8uOP8AP+NOw3ax6Jpd2GK579TnBrpIJDgH2+tcPpM2dmc46V2NlO3Vt3qevP1/GpaORrqjTgQsQxIAx9eanZi7qg4HrTEcABSASeM5p8jFRznI4xjpR0I1eoTttGARk54qPLGPPfvUbTyE5wQ2eMfj/hT8N94nJxkA07PcpKxALdcNu25PX2pqacJWDHHBqdU3ZIJxjGBUvnCDAHJPrx1qbGilfUgWx8vjAXGe9KIEiB4GcntU8zP5TEYLHoN3WmRqAihueeKTjYtPuV7i3d8YGTUEVi5kHBC/XrWsfmGEAOR3/wDrUrRFQR68A9s/5/nWbXYd9ColoiZIIGO+KtRwKDnrzyMU+Oz81emec8ZzUq2+wlQDu+lTa5N76DHtVZyRxzj6VMsHt9MGpooWODj057fTFEu0HgjkdCaLEPsVJCofBHIqG9LNHtT6H9asTLjkZz2wKaoLoC3OegPSiz3FbVFCFTHHj/OaWGA8uVyxPWry2qtGGA68gnn86IrZwuMYzwQw7f41NtRSkQKyhCxH4VAV3AsD64x05q7NbhPYA9agdS42AYAPB68f5/nVeRKd9SsIU2YIz7mo5UzkDG3rjualMbDGCeTjJqvdXAiXByCcge9FiX3KU8jRuwGOnpVK7eR0OSemMHtxWhLtER65HJIqpOwEWByTyCRinbQq6KCRuyg55HH/ANel+zhzlj365qzEWMJO3jk9e1UjuZ2JOAOq5oWmxNm9hk77I+DgngVihnlkbt168Vp3EobOck+nb/PNUQo/M5PIFXbWxUSF2ZNzFQQDisu+nKRHHzZ7VqzA7SV3AnoCKyLiPzI13IecjGapJvYaKaSkyP3HQNtH/wCoH/CprXO7g4GBneQQSOnP1NQOVEYIJ2qwBOOh6Y/z6VYtYth5U8Z4TGcev1471adpF3tsf//Z"/>
  <p:tag name="MMPROD_10389LOGO" val="/9j/4AAQSkZJRgABAQAAAQABAAD/2wBDAAMCAgMCAgMDAwMEAwMEBQgFBQQEBQoHBwYIDAoMDAsKCwsNDhIQDQ4RDgsLEBYQERMUFRUVDA8XGBYUGBIUFRT/2wBDAQMEBAUEBQkFBQkUDQsNFBQUFBQUFBQUFBQUFBQUFBQUFBQUFBQUFBQUFBQUFBQUFBQUFBQUFBQUFBQUFBQUFBT/wAARCAA2AK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u9NyPWmljkV80/t7fEfxN8K/gYut+E9Xm0XVf7WtoPtMKI7FH37lw/FaUKUsRVjTh9ozqz9lHmZ9LABe2KDg9ea/Mf9m3xP+0f+01Z63PoXxfTSf7GkhSVNQs4383fv/uw/7FX/AIp/Hv8Aaa/ZO8Q6XF4y1nRvF2k3m77PP9lQQ3Gz76F0RHR69d5VP2roRnHnOH63Hk5+X3T9KiOgpHYRjnpXl37O3xw079oD4Z6d4r0+3exZ3e2u7N33m3uE++m/+LHH/fVJ8WtcvdRu9L8G6Rcy22oas+66uYDte1skI81wf4WbhF929q8OqpUXKM90erh4/WLcux6gsiN9zB9qU7dnI4rxFdFHwZ8ZaO1lNOnhTWn+w3EU1w8q2t7/AMsZvnPHmco3+15de2xncQezDNRTnzLU0r0lT5ZJ3ix5IAppPsDXyL+2/wDtiah+z82n+GfCtrBL4p1G3+1PeXa74bKHfsRyn8bNtkwP9ivN/Afwg/ai+MPhLT/Fd98am8Mpqtul5a2cEfSF/nTf5KIi/IR0r1IYCXslWqSUYva55k8T7/JCNz9AvlOA3JpvLHBUEV8P+FPhR+1j8PviF4bkvPHsPjDwodRt/wC1NkyM/wBm8z958kyb/u/3Hr6N/af8U6r4J+APjXXtCvH07V7HTpJra6QLuifjn5+KyqYa1SEITUuYuNVqMpyiesZ6Cl65r8a/Dn7bPxs0bVtJ1rU/FV7q2ix3qia3lt4RFdoux5IchM/cf/x+v188M+I7LxV4e0zW9NmS60/UbeO5t5V/jjddyn8jXRjstrYHl9p1IoYmFf4DXrGvPFOl6fNNHc3kcLRSeW+8/wAWzft/755rQurqK0geWR1jSNdzM3G1a/JH4r/to/FXX/G3ifxD4V8R3GleDk1P7FYolpE6Kmx/J++n33RHf/gdLAYCeNnJQHXxMKHxn6uR+MNGkLhdSt/k++u/5lpI/FejNKypqEDOUd9gfLFUXcxx7BhXhf7DfjXW/il8BrHxB4ru11nWpb27ga9mhRHdEk2r91R6V7vrMmmaBpd9qt4sNta2kDzTzOuQkSJ8/wCG1f0rkqUvZVZUjWE+eHOUYfiH4cuLI3q6zata7Gk8zzONi78t/wCQ3/75rpEcMgYcqa/HDxb+2X8YNe1rX9e0DXbvRfC7X3kwwx2NsYbSF9/kwu+z+4j/APj9fpT+zF8YJfjn8B9G8QpLF/bhgazvdo+VLyP5X/M7X/4FXo4zLKmEhGc+py0MZCrLkPaaX+GuA+GWleKdOTUh4jupbpHl323nOrug/CvQD0xXkNcsjuiMbqPpXyP/AMFOf+Ta1/7Ddp/6DJX1w3UfSvkf/gpz/wAm1r/2G7T/ANBkr0Mt/wB8pf4kcuL/AIEj5z/4J3/HrwD8F9L8dJ408SW2hNqM1m9qk6uxl2JNvxsT/arI/bp/ag8O/tH33hnwr4Djutct9NuXne5jtn33EzjYiQp989+a6/8A4Jn/AAt8I/EfSvHz+KfDGleIJLS5s/sz6hZpN5W9Jt+zeDX6A+Gvhl4S8FNu0Dwxo+isf49PsIoG/wDHFFe9jsXQweYTrKLlP/gHmYejUrYeMOb3Tw79h34V6r8Cf2f9nitRpmo3txNqt1bStzZrsUKj/wC3sTc3ua8J+Pv7QnxE8K+I1n8CXXhmx8XeLrRLrT4dck2X6af5jpbLbJL+5d3KO+x335f7lfXfxUlk8X6xpfw9s22pqZ+2as6f8srFG+ZD/wBdnGz6b6+P/wDgoDp13qnxn8PeH/Dc194b1t/Dyf8AE9s9MSaGG286ZNk1z9+0T/bSvja1SeLxEqs/6Z9ZTisHhuWO8vy/4L/I8y+H/wC0B8edJuLfwZ8Zr/TbTR/EE6WscPjH/RtWR3nCLNbJEnnPtcfJvTZ8n36/SX4S+KbjxF4daz1Ybdf0mV9P1GPHSVOj/wC667HH+9X5FfCrwjq/w68Q+F7jXfEaeP8Aw1Lrlsn2Lw+ia3p8M32lE3zXL/8AHs/8fyfPX6s+LB/wrv4naZ4ojbZpGtlNL1QfwpL/AMu0x/H91/wNKzmuSXtDaj++pPDv1Xr/AMFfikfO3/BQj9lnxF8VrjTfHXhC1fVtT060+xXukoP300O93R4f77oXf5K+bfgF+3V43+AVrD4U17TP+Eh0HTyIVsLwNbXtkg/gVz/6A9frb9oiaYQeavnbd2zPzbfWvMvi9+zb8PfjhbOnijw7Bc3mwompW37q8i/3JV5/76r6fCZlTVJYfFw5oHzNbDSU/aU5e8YfwJ/a9+HPx38u00TVWsdc2bn0bU18m5H+7/C//ACan/bNOf2XviL/ANgp/wD0Ja/LP9pX4HXv7MXxbi0a01iS6iMMep6VqER8q4RN7om4p91kdH5r9AfHPjXVfiJ/wTr1HxDrQxq1/wCFt9w//PR/ub/+Bff/ABrevl9LD1aOIw8vclJHPTxMqsJ0qnxHyR8Evg7/AMLf/Yy+JItYPO1nQ9cXVrHYnzvsto/OT/gab/8AxyvpD/gmV8ZP+Et+Gmo+BL24L6h4dcTWu4432cpyP++H3/g6VU/4JTLv+FvjZH76yv8A6ISvCtTWX9ib9uBLiAPB4Vv594UfcfTbl/nT/ti//omvQrv67PEYR/Evej9xjS/cQp1D66/4KBfGD/hVnwIvNOsrgw614ib+zbcofmWI/wCuf/vj5f8AgYr4++P3wfPwc/Yz+GFldoYdY1jWG1bUB/Ekk1sdif8AAE2J/wB916J4ylT9sD9u7SvD8Dm88EeDxmZ1+eGZYX3z/wDfc2yH/cSu7/4KtYHwu8FL/wBRpv8A0Q9ZYL/ZauHw/wBqXvS/QrEL20KlQ73/AIJsrn9l/Tj/ANRG8H/kSsL/AIKSfGI+A/g5D4Ssbjy9T8VTfZ38v762ifPN/wB9/JH/AMDat3/gmwf+MX9NH/URvP8A0ZXxN8ftY1v9sD9rG60PwqIbuONn0nS/NfbD5MO93mf/AGHfe/8A3xXPQoRr5lVnP4IXZdSpyYSEIfaPoz4J/snprf7COr6bcWoHiTxZCddt/MT50dPns0/74Uf9/nry3/gmZ8X28JfEzU/AWpy+TZeIEM1oj/wXcXVP+Bpv/wC+Er3Gz8K/tl6dZxWtrrXgWC2hVIooUt12IijH9yvh74xeEfH37O/xttdT8RJY2Xit7lPEFvNpI/0Z3eZ3+T/gaP8AJXbh4PFxrUJ1Ivm1WphUXseScIbH7cqKGFcb8KfH9h8U/h54e8V6cwNrqtolyqdSjfxp/wAAbcv4V2JOa+IlHklySPok+ZXEJ45r50/be+GU/wAW/guuhWuuaN4dmGp2119s1258i3+Tf8u/afmPavohDsAB6mvLP2gPAmsePPC9rbaGLOW9t7tZ9l8SE27HQ9P9+kq06H72n8UTbD0KeKqRpV5csZbnz5+xN4H039muw8WW/ibx/wCD759Xmt5YP7J1MuE2I+/fvCf36+oP+F2eBCP+Rt0f/wADYv8A4qvmSb9mb4jTwRr9h0CN1TZvSZ/7jp/c/wBupU/Zs+IEC4TRvDX39/8Arn/ubP7n9yvIrZljsRVdWdI+4p5DktKPLDF/kdvc/FjTfB/xC8RaxYy6T4ht9YFuVlh1q2jltfKTYYmWRx8nO/5f754ryz9omLwJ+01pENn4r0S/tLi3TZb3umeKrRdn+9D5xif/AIGlaLfsu/EHaANP0E/umh4uX+X/AG/uffp13+y78QL62mjlsdCPnbd+Ll+zu/8Ac/26814jHx+GB7EcuyJKPtK8ZfN/5ni37P8A+zx8Ofgd4ng8TT/2t4m1u2kLozeIbGxtl/5574YZvn/4G+z/AGK+n/HXx2t/HnhfVNAOj2Nt/aFu9uZ7vWrQxQbh/rWCOW+T7/Aribj9l/4hSM7Gy0KHfu3iG5dF/wB/7lF/+y38QLy0uYns9CXzd/z/AGl/l3vv/ufw1DxGOlG3JL+vkbLAZBCSlGtH73p+Jm/tN/DyT4t+I/CPibwT8ZdB8O63oem/YGmn1M27zNuD7/Nhbj6VyGmeJ/2ntBg+xxfF/wCHuqQr8i3N7qFs7H6t5e816JJ+zH8QwZGi0/QEmb/lo87uPubPu7KG/Zj+Ik8zyvp3h/e6tGNlwybVP/bKveo53j6dKNNUFLl7o+fq8O5JOfP9d/E8h0n9ldPid46/4Sj40fGrw/rEj7PNttKvVaaVE/5Y7/kSJP8AcSvqv4y6h4I8c/AnxB4C8M+KvDWltd6X9isVnvES2hX5dn3P4Pl7V5Xrf7LfxD1aPy3stCi/eK2YLl/uD+D7lXf+GaviAu520rw0fm3/ALuZ1OfT7n3ayq53mVWUJSpfCTHhvIYLTF7+aJv2KvDek/s3eC/EOj+I/HfhK/ub/UFuon0vUg6KnlonzbwlVf20fhv4S/aU0DQZdA8ceFdP8R6XM6pcahqCpDLbP99CyBz99Eb8HqHTP2XfiDpljawf2Z4duJYX3mWWZzu+/wD7H+3VmP8AZm+IC+Sy6V4cDwoiJmd/4f8AgFP+2cyVb62qXvlS4eyPk9l9b935Df2L/hz4S/Zn8Pa9L4g8c+FdR8RarcIXn0/UFeGK2T7iBnCn77u34pVv9tLwzpX7Sfgzw/pPhvx74RsLqx1BrqV9U1IIjJ5bp8uwPWbH+zB8Q0SFVstCjkh2fOly/wC92Z+/8n+0amg/Zo+IEEZh/szQCjDLv9pffu5/2P8AaNH9s5l7f606Xvj/ANW8i9l7P67+RL8JNIk+Ev7K2qfD3TPiH4M/4TS4+2Ja30eqn7LD5z/f37N+9F3fwffFcj+xl8DfD/7O/i7W/Evivx74P1TVJLRbPT/7M1BXESO++Zn3hPn+RP8Ax+ug1n9lj4h6tZfZzaaDB9z54p2z8q4/uVMf2Y/H0gfOleHV3/wC5cJ9zZ/c/wByhZ1mXLUj7L4yf9Wsh91/Xfh9D6fPxs8Bj/mbtG/8Dov/AIqvmL9tX4b+Fv2ltF0CXw/458Kad4g0uZ1E+p6gqRy2z/fj3oHP30Tt/fon/Zh+IUsrP/Z+gD59+z7S+x/uff8Ak/2KQfsxfENZXb+zvD5R/wCD7S/y/O7/ANz/AG65qGZ5jhqiqwpGs+H8jqx5ZYz8jr/2FPAmtfDHwPrPhPVvFHhvxNZW939psv7B1B7l7YP9+NwUTYm9d6f7719TKB2rwL9n74SeIfAOtaxqGtQabafbIIYlj0+Qt86M5ZuUH9+ve06ntXsRxNTF/v68eWTPjMbhqGDrOjhZ88F1JqTAoorQ4xaTFFFAC0UUUAJiiiigBaKKKACiiigBMUUUUAFLRRQAmBS0UUAFJgUUUAGBRgUUUAf/2Q=="/>
  <p:tag name="MMPROD_THEME_BG_IMAGE" val=""/>
  <p:tag name="MMPROD_UIDATA" val="&lt;database version=&quot;7.0&quot;&gt;&lt;object type=&quot;1&quot; unique_id=&quot;10001&quot;&gt;&lt;property id=&quot;20139&quot; value=&quot;%n. %s&quot;/&gt;&lt;property id=&quot;20141&quot; value=&quot;PASMA STANDARD&quot;/&gt;&lt;property id=&quot;20144&quot; value=&quot;0&quot;/&gt;&lt;property id=&quot;20146&quot; value=&quot;1&quot;/&gt;&lt;property id=&quot;20147&quot; value=&quot;0&quot;/&gt;&lt;property id=&quot;20148&quot; value=&quot;0&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C:\Users\craftycs\Documents\_work\Scott\PASMA\Imgs\&quot;/&gt;&lt;property id=&quot;20224&quot; value=&quot;G:\Documents\_work\Scott\PASMA\PASMA_23_12_09&quot;/&gt;&lt;property id=&quot;20225&quot; value=&quot;C:\Users\craftycs\Documents\_work\Scott\&quot;/&gt;&lt;property id=&quot;20226&quot; value=&quot;G:\Documents\_work\Scott\PASMA\PASMA_23_12_09\PASMA STANDARD.pptx&quot;/&gt;&lt;property id=&quot;20250&quot; value=&quot;0&quot;/&gt;&lt;property id=&quot;20251&quot; value=&quot;0&quot;/&gt;&lt;property id=&quot;20259&quot; value=&quot;1&quot;/&gt;&lt;property id=&quot;20501&quot; value=&quot;C:\Users\craftycs\Documents\My Adobe Presentations\&quot;/&gt;&lt;object type=&quot;8&quot; unique_id=&quot;10002&quot;&gt;&lt;/object&gt;&lt;object type=&quot;2&quot; unique_id=&quot;10003&quot;&gt;&lt;object type=&quot;3&quot; unique_id=&quot;10004&quot;&gt;&lt;property id=&quot;20148&quot; value=&quot;5&quot;/&gt;&lt;property id=&quot;20300&quot; value=&quot;Slide 1&quot;/&gt;&lt;property id=&quot;20302&quot; value=&quot;1&quot;/&gt;&lt;property id=&quot;20303&quot; value=&quot;-1&quot;/&gt;&lt;property id=&quot;20307&quot; value=&quot;455&quot;/&gt;&lt;property id=&quot;20309&quot; value=&quot;-1&quot;/&gt;&lt;property id=&quot;20312&quot; value=&quot;0&quot;/&gt;&lt;/object&gt;&lt;object type=&quot;3&quot; unique_id=&quot;10005&quot;&gt;&lt;property id=&quot;20148&quot; value=&quot;5&quot;/&gt;&lt;property id=&quot;20300&quot; value=&quot;Slide 2 - &amp;quot;INTRODUCTION &amp;amp; HOUSEKEEPING&amp;quot;&quot;/&gt;&lt;property id=&quot;20302&quot; value=&quot;1&quot;/&gt;&lt;property id=&quot;20303&quot; value=&quot;-1&quot;/&gt;&lt;property id=&quot;20307&quot; value=&quot;456&quot;/&gt;&lt;property id=&quot;20309&quot; value=&quot;-1&quot;/&gt;&lt;property id=&quot;20312&quot; value=&quot;0&quot;/&gt;&lt;/object&gt;&lt;object type=&quot;3&quot; unique_id=&quot;10006&quot;&gt;&lt;property id=&quot;20148&quot; value=&quot;5&quot;/&gt;&lt;property id=&quot;20300&quot; value=&quot;Slide 3 - &amp;quot;AGENDA&amp;quot;&quot;/&gt;&lt;property id=&quot;20302&quot; value=&quot;1&quot;/&gt;&lt;property id=&quot;20303&quot; value=&quot;-1&quot;/&gt;&lt;property id=&quot;20307&quot; value=&quot;457&quot;/&gt;&lt;property id=&quot;20309&quot; value=&quot;-1&quot;/&gt;&lt;property id=&quot;20312&quot; value=&quot;0&quot;/&gt;&lt;/object&gt;&lt;object type=&quot;3&quot; unique_id=&quot;10007&quot;&gt;&lt;property id=&quot;20148&quot; value=&quot;5&quot;/&gt;&lt;property id=&quot;20300&quot; value=&quot;Slide 4 - &amp;quot;AIMS &amp;amp; OBJECTIVES&amp;quot;&quot;/&gt;&lt;property id=&quot;20302&quot; value=&quot;1&quot;/&gt;&lt;property id=&quot;20303&quot; value=&quot;-1&quot;/&gt;&lt;property id=&quot;20307&quot; value=&quot;458&quot;/&gt;&lt;property id=&quot;20309&quot; value=&quot;-1&quot;/&gt;&lt;property id=&quot;20312&quot; value=&quot;0&quot;/&gt;&lt;/object&gt;&lt;object type=&quot;3&quot; unique_id=&quot;10008&quot;&gt;&lt;property id=&quot;20148&quot; value=&quot;5&quot;/&gt;&lt;property id=&quot;20300&quot; value=&quot;Slide 5 - &amp;quot;AIMS &amp;amp; OBJECTIVES&amp;quot;&quot;/&gt;&lt;property id=&quot;20302&quot; value=&quot;1&quot;/&gt;&lt;property id=&quot;20303&quot; value=&quot;-1&quot;/&gt;&lt;property id=&quot;20307&quot; value=&quot;459&quot;/&gt;&lt;property id=&quot;20309&quot; value=&quot;-1&quot;/&gt;&lt;property id=&quot;20312&quot; value=&quot;0&quot;/&gt;&lt;/object&gt;&lt;object type=&quot;3&quot; unique_id=&quot;10009&quot;&gt;&lt;property id=&quot;20148&quot; value=&quot;5&quot;/&gt;&lt;property id=&quot;20300&quot; value=&quot;Slide 6 - &amp;quot;COMPETENT PERSON&amp;quot;&quot;/&gt;&lt;property id=&quot;20302&quot; value=&quot;0&quot;/&gt;&lt;property id=&quot;20303&quot; value=&quot;-1&quot;/&gt;&lt;property id=&quot;20307&quot; value=&quot;487&quot;/&gt;&lt;property id=&quot;20309&quot; value=&quot;-1&quot;/&gt;&lt;property id=&quot;20312&quot; value=&quot;0&quot;/&gt;&lt;/object&gt;&lt;object type=&quot;3&quot; unique_id=&quot;10010&quot;&gt;&lt;property id=&quot;20148&quot; value=&quot;5&quot;/&gt;&lt;property id=&quot;20300&quot; value=&quot;Slide 7&quot;/&gt;&lt;property id=&quot;20302&quot; value=&quot;0&quot;/&gt;&lt;property id=&quot;20303&quot; value=&quot;-1&quot;/&gt;&lt;property id=&quot;20307&quot; value=&quot;460&quot;/&gt;&lt;property id=&quot;20309&quot; value=&quot;-1&quot;/&gt;&lt;property id=&quot;20312&quot; value=&quot;0&quot;/&gt;&lt;/object&gt;&lt;object type=&quot;3&quot; unique_id=&quot;11466&quot;&gt;&lt;property id=&quot;20148&quot; value=&quot;5&quot;/&gt;&lt;property id=&quot;20300&quot; value=&quot;Slide 8 - &amp;quot;HEALTH AND SAFETY&amp;quot;&quot;/&gt;&lt;property id=&quot;20303&quot; value=&quot;-1&quot;/&gt;&lt;property id=&quot;20307&quot; value=&quot;508&quot;/&gt;&lt;property id=&quot;20309&quot; value=&quot;-1&quot;/&gt;&lt;property id=&quot;20312&quot; value=&quot;0&quot;/&gt;&lt;/object&gt;&lt;object type=&quot;3&quot; unique_id=&quot;13117&quot;&gt;&lt;property id=&quot;20148&quot; value=&quot;5&quot;/&gt;&lt;property id=&quot;20300&quot; value=&quot;Slide 9 - &amp;quot;Health &amp;amp; Safety at Work (etc) Act 1974&amp;quot;&quot;/&gt;&lt;property id=&quot;20303&quot; value=&quot;-1&quot;/&gt;&lt;property id=&quot;20307&quot; value=&quot;509&quot;/&gt;&lt;property id=&quot;20309&quot; value=&quot;-1&quot;/&gt;&lt;property id=&quot;20312&quot; value=&quot;0&quot;/&gt;&lt;/object&gt;&lt;object type=&quot;3&quot; unique_id=&quot;13118&quot;&gt;&lt;property id=&quot;20148&quot; value=&quot;5&quot;/&gt;&lt;property id=&quot;20300&quot; value=&quot;Slide 10&quot;/&gt;&lt;property id=&quot;20303&quot; value=&quot;-1&quot;/&gt;&lt;property id=&quot;20307&quot; value=&quot;510&quot;/&gt;&lt;property id=&quot;20309&quot; value=&quot;-1&quot;/&gt;&lt;property id=&quot;20312&quot; value=&quot;0&quot;/&gt;&lt;/object&gt;&lt;object type=&quot;3&quot; unique_id=&quot;13119&quot;&gt;&lt;property id=&quot;20148&quot; value=&quot;5&quot;/&gt;&lt;property id=&quot;20300&quot; value=&quot;Slide 11 - &amp;quot;Work At Height Regulations: 2005&amp;quot;&quot;/&gt;&lt;property id=&quot;20303&quot; value=&quot;-1&quot;/&gt;&lt;property id=&quot;20307&quot; value=&quot;511&quot;/&gt;&lt;property id=&quot;20309&quot; value=&quot;-1&quot;/&gt;&lt;property id=&quot;20312&quot; value=&quot;0&quot;/&gt;&lt;/object&gt;&lt;object type=&quot;3&quot; unique_id=&quot;13120&quot;&gt;&lt;property id=&quot;20148&quot; value=&quot;5&quot;/&gt;&lt;property id=&quot;20300&quot; value=&quot;Slide 12 - &amp;quot;Work At Height Regulations&amp;quot;&quot;/&gt;&lt;property id=&quot;20303&quot; value=&quot;-1&quot;/&gt;&lt;property id=&quot;20307&quot; value=&quot;512&quot;/&gt;&lt;property id=&quot;20309&quot; value=&quot;-1&quot;/&gt;&lt;property id=&quot;20312&quot; value=&quot;0&quot;/&gt;&lt;/object&gt;&lt;object type=&quot;3&quot; unique_id=&quot;13121&quot;&gt;&lt;property id=&quot;20148&quot; value=&quot;5&quot;/&gt;&lt;property id=&quot;20300&quot; value=&quot;Slide 13 - &amp;quot;Work At Height Regulations&amp;quot;&quot;/&gt;&lt;property id=&quot;20303&quot; value=&quot;-1&quot;/&gt;&lt;property id=&quot;20307&quot; value=&quot;513&quot;/&gt;&lt;property id=&quot;20309&quot; value=&quot;-1&quot;/&gt;&lt;property id=&quot;20312&quot; value=&quot;0&quot;/&gt;&lt;/object&gt;&lt;object type=&quot;3&quot; unique_id=&quot;13122&quot;&gt;&lt;property id=&quot;20148&quot; value=&quot;5&quot;/&gt;&lt;property id=&quot;20300&quot; value=&quot;Slide 14&quot;/&gt;&lt;property id=&quot;20303&quot; value=&quot;-1&quot;/&gt;&lt;property id=&quot;20307&quot; value=&quot;576&quot;/&gt;&lt;property id=&quot;20309&quot; value=&quot;-1&quot;/&gt;&lt;property id=&quot;20312&quot; value=&quot;0&quot;/&gt;&lt;/object&gt;&lt;object type=&quot;3&quot; unique_id=&quot;13123&quot;&gt;&lt;property id=&quot;20148&quot; value=&quot;5&quot;/&gt;&lt;property id=&quot;20300&quot; value=&quot;Slide 15 - &amp;quot;Work At Height Regulations&amp;quot;&quot;/&gt;&lt;property id=&quot;20303&quot; value=&quot;-1&quot;/&gt;&lt;property id=&quot;20307&quot; value=&quot;577&quot;/&gt;&lt;property id=&quot;20309&quot; value=&quot;-1&quot;/&gt;&lt;property id=&quot;20312&quot; value=&quot;0&quot;/&gt;&lt;/object&gt;&lt;object type=&quot;3&quot; unique_id=&quot;13124&quot;&gt;&lt;property id=&quot;20148&quot; value=&quot;5&quot;/&gt;&lt;property id=&quot;20300&quot; value=&quot;Slide 16&quot;/&gt;&lt;property id=&quot;20303&quot; value=&quot;-1&quot;/&gt;&lt;property id=&quot;20307&quot; value=&quot;578&quot;/&gt;&lt;property id=&quot;20309&quot; value=&quot;-1&quot;/&gt;&lt;property id=&quot;20312&quot; value=&quot;0&quot;/&gt;&lt;/object&gt;&lt;object type=&quot;3&quot; unique_id=&quot;13125&quot;&gt;&lt;property id=&quot;20148&quot; value=&quot;5&quot;/&gt;&lt;property id=&quot;20300&quot; value=&quot;Slide 17&quot;/&gt;&lt;property id=&quot;20303&quot; value=&quot;-1&quot;/&gt;&lt;property id=&quot;20307&quot; value=&quot;579&quot;/&gt;&lt;property id=&quot;20309&quot; value=&quot;-1&quot;/&gt;&lt;property id=&quot;20312&quot; value=&quot;0&quot;/&gt;&lt;/object&gt;&lt;object type=&quot;3&quot; unique_id=&quot;13126&quot;&gt;&lt;property id=&quot;20148&quot; value=&quot;5&quot;/&gt;&lt;property id=&quot;20300&quot; value=&quot;Slide 18 - &amp;quot;Work At Height Regulations&amp;quot;&quot;/&gt;&lt;property id=&quot;20303&quot; value=&quot;-1&quot;/&gt;&lt;property id=&quot;20307&quot; value=&quot;518&quot;/&gt;&lt;property id=&quot;20309&quot; value=&quot;-1&quot;/&gt;&lt;property id=&quot;20312&quot; value=&quot;0&quot;/&gt;&lt;/object&gt;&lt;object type=&quot;3&quot; unique_id=&quot;13127&quot;&gt;&lt;property id=&quot;20148&quot; value=&quot;5&quot;/&gt;&lt;property id=&quot;20300&quot; value=&quot;Slide 19 - &amp;quot;Work At Height Regulations&amp;quot;&quot;/&gt;&lt;property id=&quot;20303&quot; value=&quot;-1&quot;/&gt;&lt;property id=&quot;20307&quot; value=&quot;519&quot;/&gt;&lt;property id=&quot;20309&quot; value=&quot;-1&quot;/&gt;&lt;property id=&quot;20312&quot; value=&quot;0&quot;/&gt;&lt;/object&gt;&lt;object type=&quot;3&quot; unique_id=&quot;13129&quot;&gt;&lt;property id=&quot;20148&quot; value=&quot;5&quot;/&gt;&lt;property id=&quot;20300&quot; value=&quot;Slide 21 - &amp;quot;STANDARDS&amp;quot;&quot;/&gt;&lt;property id=&quot;20303&quot; value=&quot;-1&quot;/&gt;&lt;property id=&quot;20307&quot; value=&quot;521&quot;/&gt;&lt;property id=&quot;20309&quot; value=&quot;-1&quot;/&gt;&lt;property id=&quot;20312&quot; value=&quot;0&quot;/&gt;&lt;/object&gt;&lt;object type=&quot;3&quot; unique_id=&quot;13130&quot;&gt;&lt;property id=&quot;20148&quot; value=&quot;5&quot;/&gt;&lt;property id=&quot;20300&quot; value=&quot;Slide 22 - &amp;quot;GUIDANCE &amp;amp; INFORMATION&amp;quot;&quot;/&gt;&lt;property id=&quot;20303&quot; value=&quot;-1&quot;/&gt;&lt;property id=&quot;20307&quot; value=&quot;522&quot;/&gt;&lt;property id=&quot;20309&quot; value=&quot;-1&quot;/&gt;&lt;property id=&quot;20312&quot; value=&quot;0&quot;/&gt;&lt;/object&gt;&lt;object type=&quot;3&quot; unique_id=&quot;13131&quot;&gt;&lt;property id=&quot;20148&quot; value=&quot;5&quot;/&gt;&lt;property id=&quot;20300&quot; value=&quot;Slide 23 - &amp;quot;TOWER TYPES&amp;quot;&quot;/&gt;&lt;property id=&quot;20303&quot; value=&quot;-1&quot;/&gt;&lt;property id=&quot;20307&quot; value=&quot;523&quot;/&gt;&lt;property id=&quot;20309&quot; value=&quot;-1&quot;/&gt;&lt;property id=&quot;20312&quot; value=&quot;0&quot;/&gt;&lt;/object&gt;&lt;object type=&quot;3&quot; unique_id=&quot;13132&quot;&gt;&lt;property id=&quot;20148&quot; value=&quot;5&quot;/&gt;&lt;property id=&quot;20300&quot; value=&quot;Slide 24 - &amp;quot;STANDARD TOWER COMPONENTS&amp;quot;&quot;/&gt;&lt;property id=&quot;20303&quot; value=&quot;-1&quot;/&gt;&lt;property id=&quot;20307&quot; value=&quot;524&quot;/&gt;&lt;property id=&quot;20309&quot; value=&quot;-1&quot;/&gt;&lt;property id=&quot;20312&quot; value=&quot;0&quot;/&gt;&lt;/object&gt;&lt;object type=&quot;3&quot; unique_id=&quot;13133&quot;&gt;&lt;property id=&quot;20148&quot; value=&quot;5&quot;/&gt;&lt;property id=&quot;20300&quot; value=&quot;Slide 25&quot;/&gt;&lt;property id=&quot;20303&quot; value=&quot;-1&quot;/&gt;&lt;property id=&quot;20307&quot; value=&quot;525&quot;/&gt;&lt;property id=&quot;20309&quot; value=&quot;-1&quot;/&gt;&lt;property id=&quot;20312&quot; value=&quot;0&quot;/&gt;&lt;/object&gt;&lt;object type=&quot;3&quot; unique_id=&quot;13134&quot;&gt;&lt;property id=&quot;20148&quot; value=&quot;5&quot;/&gt;&lt;property id=&quot;20300&quot; value=&quot;Slide 26&quot;/&gt;&lt;property id=&quot;20303&quot; value=&quot;-1&quot;/&gt;&lt;property id=&quot;20307&quot; value=&quot;526&quot;/&gt;&lt;property id=&quot;20309&quot; value=&quot;-1&quot;/&gt;&lt;property id=&quot;20312&quot; value=&quot;0&quot;/&gt;&lt;/object&gt;&lt;object type=&quot;3&quot; unique_id=&quot;13135&quot;&gt;&lt;property id=&quot;20148&quot; value=&quot;5&quot;/&gt;&lt;property id=&quot;20300&quot; value=&quot;Slide 27&quot;/&gt;&lt;property id=&quot;20303&quot; value=&quot;-1&quot;/&gt;&lt;property id=&quot;20307&quot; value=&quot;527&quot;/&gt;&lt;property id=&quot;20309&quot; value=&quot;-1&quot;/&gt;&lt;property id=&quot;20312&quot; value=&quot;0&quot;/&gt;&lt;/object&gt;&lt;object type=&quot;3&quot; unique_id=&quot;13136&quot;&gt;&lt;property id=&quot;20148&quot; value=&quot;5&quot;/&gt;&lt;property id=&quot;20300&quot; value=&quot;Slide 28&quot;/&gt;&lt;property id=&quot;20303&quot; value=&quot;-1&quot;/&gt;&lt;property id=&quot;20307&quot; value=&quot;528&quot;/&gt;&lt;property id=&quot;20309&quot; value=&quot;-1&quot;/&gt;&lt;property id=&quot;20312&quot; value=&quot;0&quot;/&gt;&lt;/object&gt;&lt;object type=&quot;3&quot; unique_id=&quot;13137&quot;&gt;&lt;property id=&quot;20148&quot; value=&quot;5&quot;/&gt;&lt;property id=&quot;20300&quot; value=&quot;Slide 29&quot;/&gt;&lt;property id=&quot;20303&quot; value=&quot;-1&quot;/&gt;&lt;property id=&quot;20307&quot; value=&quot;529&quot;/&gt;&lt;property id=&quot;20309&quot; value=&quot;-1&quot;/&gt;&lt;property id=&quot;20312&quot; value=&quot;0&quot;/&gt;&lt;/object&gt;&lt;object type=&quot;3&quot; unique_id=&quot;13138&quot;&gt;&lt;property id=&quot;20148&quot; value=&quot;5&quot;/&gt;&lt;property id=&quot;20300&quot; value=&quot;Slide 30&quot;/&gt;&lt;property id=&quot;20303&quot; value=&quot;-1&quot;/&gt;&lt;property id=&quot;20307&quot; value=&quot;530&quot;/&gt;&lt;property id=&quot;20309&quot; value=&quot;-1&quot;/&gt;&lt;property id=&quot;20312&quot; value=&quot;0&quot;/&gt;&lt;/object&gt;&lt;object type=&quot;3&quot; unique_id=&quot;13139&quot;&gt;&lt;property id=&quot;20148&quot; value=&quot;5&quot;/&gt;&lt;property id=&quot;20300&quot; value=&quot;Slide 31&quot;/&gt;&lt;property id=&quot;20303&quot; value=&quot;-1&quot;/&gt;&lt;property id=&quot;20307&quot; value=&quot;531&quot;/&gt;&lt;property id=&quot;20309&quot; value=&quot;-1&quot;/&gt;&lt;property id=&quot;20312&quot; value=&quot;0&quot;/&gt;&lt;/object&gt;&lt;object type=&quot;3&quot; unique_id=&quot;13140&quot;&gt;&lt;property id=&quot;20148&quot; value=&quot;5&quot;/&gt;&lt;property id=&quot;20300&quot; value=&quot;Slide 32&quot;/&gt;&lt;property id=&quot;20303&quot; value=&quot;-1&quot;/&gt;&lt;property id=&quot;20307&quot; value=&quot;532&quot;/&gt;&lt;property id=&quot;20309&quot; value=&quot;-1&quot;/&gt;&lt;property id=&quot;20312&quot; value=&quot;0&quot;/&gt;&lt;/object&gt;&lt;object type=&quot;3&quot; unique_id=&quot;13141&quot;&gt;&lt;property id=&quot;20148&quot; value=&quot;5&quot;/&gt;&lt;property id=&quot;20300&quot; value=&quot;Slide 33&quot;/&gt;&lt;property id=&quot;20303&quot; value=&quot;-1&quot;/&gt;&lt;property id=&quot;20307&quot; value=&quot;533&quot;/&gt;&lt;property id=&quot;20309&quot; value=&quot;-1&quot;/&gt;&lt;property id=&quot;20312&quot; value=&quot;0&quot;/&gt;&lt;/object&gt;&lt;object type=&quot;3&quot; unique_id=&quot;13142&quot;&gt;&lt;property id=&quot;20148&quot; value=&quot;5&quot;/&gt;&lt;property id=&quot;20300&quot; value=&quot;Slide 34&quot;/&gt;&lt;property id=&quot;20303&quot; value=&quot;-1&quot;/&gt;&lt;property id=&quot;20307&quot; value=&quot;534&quot;/&gt;&lt;property id=&quot;20309&quot; value=&quot;-1&quot;/&gt;&lt;property id=&quot;20312&quot; value=&quot;0&quot;/&gt;&lt;/object&gt;&lt;object type=&quot;3&quot; unique_id=&quot;13143&quot;&gt;&lt;property id=&quot;20148&quot; value=&quot;5&quot;/&gt;&lt;property id=&quot;20300&quot; value=&quot;Slide 35 - &amp;quot;CARE AND MAINTENANCE&amp;quot;&quot;/&gt;&lt;property id=&quot;20303&quot; value=&quot;-1&quot;/&gt;&lt;property id=&quot;20307&quot; value=&quot;535&quot;/&gt;&lt;property id=&quot;20309&quot; value=&quot;-1&quot;/&gt;&lt;property id=&quot;20312&quot; value=&quot;0&quot;/&gt;&lt;/object&gt;&lt;object type=&quot;3&quot; unique_id=&quot;13144&quot;&gt;&lt;property id=&quot;20148&quot; value=&quot;5&quot;/&gt;&lt;property id=&quot;20300&quot; value=&quot;Slide 36 - &amp;quot;WORK AT HEIGHT ASSESSMENT&amp;quot;&quot;/&gt;&lt;property id=&quot;20303&quot; value=&quot;-1&quot;/&gt;&lt;property id=&quot;20307&quot; value=&quot;536&quot;/&gt;&lt;property id=&quot;20309&quot; value=&quot;-1&quot;/&gt;&lt;property id=&quot;20312&quot; value=&quot;0&quot;/&gt;&lt;/object&gt;&lt;object type=&quot;3&quot; unique_id=&quot;13145&quot;&gt;&lt;property id=&quot;20148&quot; value=&quot;5&quot;/&gt;&lt;property id=&quot;20300&quot; value=&quot;Slide 37 - &amp;quot;PRE START CHECK&amp;quot;&quot;/&gt;&lt;property id=&quot;20303&quot; value=&quot;-1&quot;/&gt;&lt;property id=&quot;20307&quot; value=&quot;537&quot;/&gt;&lt;property id=&quot;20309&quot; value=&quot;-1&quot;/&gt;&lt;property id=&quot;20312&quot; value=&quot;0&quot;/&gt;&lt;/object&gt;&lt;object type=&quot;3&quot; unique_id=&quot;13146&quot;&gt;&lt;property id=&quot;20148&quot; value=&quot;5&quot;/&gt;&lt;property id=&quot;20300&quot; value=&quot;Slide 38 - &amp;quot;Two currently approved methods for assembling, dismantling and altering mobile access towers&amp;quot;&quot;/&gt;&lt;property id=&quot;20303&quot; value=&quot;-1&quot;/&gt;&lt;property id=&quot;20307&quot; value=&quot;538&quot;/&gt;&lt;property id=&quot;20309&quot; value=&quot;-1&quot;/&gt;&lt;property id=&quot;20312&quot; value=&quot;0&quot;/&gt;&lt;/object&gt;&lt;object type=&quot;3&quot; unique_id=&quot;13147&quot;&gt;&lt;property id=&quot;20148&quot; value=&quot;5&quot;/&gt;&lt;property id=&quot;20300&quot; value=&quot;Slide 39 - &amp;quot;‘3T’ METHOD&amp;quot;&quot;/&gt;&lt;property id=&quot;20303&quot; value=&quot;-1&quot;/&gt;&lt;property id=&quot;20307&quot; value=&quot;539&quot;/&gt;&lt;property id=&quot;20309&quot; value=&quot;-1&quot;/&gt;&lt;property id=&quot;20312&quot; value=&quot;0&quot;/&gt;&lt;/object&gt;&lt;object type=&quot;3&quot; unique_id=&quot;13148&quot;&gt;&lt;property id=&quot;20148&quot; value=&quot;5&quot;/&gt;&lt;property id=&quot;20300&quot; value=&quot;Slide 40 - &amp;quot;ADVANCE GUARDRAIL&amp;quot;&quot;/&gt;&lt;property id=&quot;20303&quot; value=&quot;-1&quot;/&gt;&lt;property id=&quot;20307&quot; value=&quot;540&quot;/&gt;&lt;property id=&quot;20309&quot; value=&quot;-1&quot;/&gt;&lt;property id=&quot;20312&quot; value=&quot;0&quot;/&gt;&lt;/object&gt;&lt;object type=&quot;3&quot; unique_id=&quot;13149&quot;&gt;&lt;property id=&quot;20148&quot; value=&quot;5&quot;/&gt;&lt;property id=&quot;20300&quot; value=&quot;Slide 41 - &amp;quot;MANUFACTURER’S&amp;#x0D;&amp;#x0A;INSTRUCTION&amp;#x0D;&amp;#x0A;MANUAL&amp;quot;&quot;/&gt;&lt;property id=&quot;20303&quot; value=&quot;-1&quot;/&gt;&lt;property id=&quot;20307&quot; value=&quot;541&quot;/&gt;&lt;property id=&quot;20309&quot; value=&quot;-1&quot;/&gt;&lt;property id=&quot;20312&quot; value=&quot;0&quot;/&gt;&lt;/object&gt;&lt;object type=&quot;3&quot; unique_id=&quot;13150&quot;&gt;&lt;property id=&quot;20148&quot; value=&quot;5&quot;/&gt;&lt;property id=&quot;20300&quot; value=&quot;Slide 42 - &amp;quot;MOVING A TOWER&amp;quot;&quot;/&gt;&lt;property id=&quot;20303&quot; value=&quot;-1&quot;/&gt;&lt;property id=&quot;20307&quot; value=&quot;542&quot;/&gt;&lt;property id=&quot;20309&quot; value=&quot;-1&quot;/&gt;&lt;property id=&quot;20312&quot; value=&quot;0&quot;/&gt;&lt;/object&gt;&lt;object type=&quot;3&quot; unique_id=&quot;13151&quot;&gt;&lt;property id=&quot;20148&quot; value=&quot;5&quot;/&gt;&lt;property id=&quot;20300&quot; value=&quot;Slide 43 - &amp;quot;DISMANTLING A TOWER&amp;quot;&quot;/&gt;&lt;property id=&quot;20303&quot; value=&quot;-1&quot;/&gt;&lt;property id=&quot;20307&quot; value=&quot;543&quot;/&gt;&lt;property id=&quot;20309&quot; value=&quot;-1&quot;/&gt;&lt;property id=&quot;20312&quot; value=&quot;0&quot;/&gt;&lt;/object&gt;&lt;object type=&quot;3&quot; unique_id=&quot;13152&quot;&gt;&lt;property id=&quot;20148&quot; value=&quot;5&quot;/&gt;&lt;property id=&quot;20300&quot; value=&quot;Slide 44 - &amp;quot;SAFE WORKING LOAD&amp;quot;&quot;/&gt;&lt;property id=&quot;20303&quot; value=&quot;-1&quot;/&gt;&lt;property id=&quot;20307&quot; value=&quot;544&quot;/&gt;&lt;property id=&quot;20309&quot; value=&quot;-1&quot;/&gt;&lt;property id=&quot;20312&quot; value=&quot;0&quot;/&gt;&lt;/object&gt;&lt;object type=&quot;3&quot; unique_id=&quot;13153&quot;&gt;&lt;property id=&quot;20148&quot; value=&quot;5&quot;/&gt;&lt;property id=&quot;20300&quot; value=&quot;Slide 45 - &amp;quot;STABILITY&amp;quot;&quot;/&gt;&lt;property id=&quot;20303&quot; value=&quot;-1&quot;/&gt;&lt;property id=&quot;20307&quot; value=&quot;545&quot;/&gt;&lt;property id=&quot;20309&quot; value=&quot;-1&quot;/&gt;&lt;property id=&quot;20312&quot; value=&quot;0&quot;/&gt;&lt;/object&gt;&lt;object type=&quot;3&quot; unique_id=&quot;13154&quot;&gt;&lt;property id=&quot;20148&quot; value=&quot;5&quot;/&gt;&lt;property id=&quot;20300&quot; value=&quot;Slide 46 - &amp;quot;STABILITY - Alternative Stabilising Positions&amp;quot;&quot;/&gt;&lt;property id=&quot;20303&quot; value=&quot;-1&quot;/&gt;&lt;property id=&quot;20307&quot; value=&quot;546&quot;/&gt;&lt;property id=&quot;20309&quot; value=&quot;-1&quot;/&gt;&lt;property id=&quot;20312&quot; value=&quot;0&quot;/&gt;&lt;/object&gt;&lt;object type=&quot;3&quot; unique_id=&quot;13155&quot;&gt;&lt;property id=&quot;20148&quot; value=&quot;5&quot;/&gt;&lt;property id=&quot;20300&quot; value=&quot;Slide 47 - &amp;quot;STABILITY - Alternative Stabilising Positions&amp;quot;&quot;/&gt;&lt;property id=&quot;20303&quot; value=&quot;-1&quot;/&gt;&lt;property id=&quot;20307&quot; value=&quot;547&quot;/&gt;&lt;property id=&quot;20309&quot; value=&quot;-1&quot;/&gt;&lt;property id=&quot;20312&quot; value=&quot;0&quot;/&gt;&lt;/object&gt;&lt;object type=&quot;3&quot; unique_id=&quot;13156&quot;&gt;&lt;property id=&quot;20148&quot; value=&quot;5&quot;/&gt;&lt;property id=&quot;20300&quot; value=&quot;Slide 48 - &amp;quot;STABILITY - TYING-IN&amp;quot;&quot;/&gt;&lt;property id=&quot;20303&quot; value=&quot;-1&quot;/&gt;&lt;property id=&quot;20307&quot; value=&quot;548&quot;/&gt;&lt;property id=&quot;20309&quot; value=&quot;-1&quot;/&gt;&lt;property id=&quot;20312&quot; value=&quot;0&quot;/&gt;&lt;/object&gt;&lt;object type=&quot;3&quot; unique_id=&quot;13157&quot;&gt;&lt;property id=&quot;20148&quot; value=&quot;5&quot;/&gt;&lt;property id=&quot;20300&quot; value=&quot;Slide 49 - &amp;quot;STABILITY - TYING-IN&amp;quot;&quot;/&gt;&lt;property id=&quot;20303&quot; value=&quot;-1&quot;/&gt;&lt;property id=&quot;20307&quot; value=&quot;549&quot;/&gt;&lt;property id=&quot;20309&quot; value=&quot;-1&quot;/&gt;&lt;property id=&quot;20312&quot; value=&quot;0&quot;/&gt;&lt;/object&gt;&lt;object type=&quot;3&quot; unique_id=&quot;13158&quot;&gt;&lt;property id=&quot;20148&quot; value=&quot;5&quot;/&gt;&lt;property id=&quot;20300&quot; value=&quot;Slide 50 - &amp;quot;STABILITY - BALLAST WEIGHTS&amp;quot;&quot;/&gt;&lt;property id=&quot;20303&quot; value=&quot;-1&quot;/&gt;&lt;property id=&quot;20307&quot; value=&quot;550&quot;/&gt;&lt;property id=&quot;20309&quot; value=&quot;-1&quot;/&gt;&lt;property id=&quot;20312&quot; value=&quot;0&quot;/&gt;&lt;/object&gt;&lt;object type=&quot;3&quot; unique_id=&quot;13159&quot;&gt;&lt;property id=&quot;20148&quot; value=&quot;5&quot;/&gt;&lt;property id=&quot;20300&quot; value=&quot;Slide 51 - &amp;quot;STABILITY – &amp;#x0D;&amp;#x0A;GUY ROPES AND GROUND ANCHORS&amp;quot;&quot;/&gt;&lt;property id=&quot;20303&quot; value=&quot;-1&quot;/&gt;&lt;property id=&quot;20307&quot; value=&quot;551&quot;/&gt;&lt;property id=&quot;20309&quot; value=&quot;-1&quot;/&gt;&lt;property id=&quot;20312&quot; value=&quot;0&quot;/&gt;&lt;/object&gt;&lt;object type=&quot;3&quot; unique_id=&quot;13160&quot;&gt;&lt;property id=&quot;20148&quot; value=&quot;5&quot;/&gt;&lt;property id=&quot;20300&quot; value=&quot;Slide 52 - &amp;quot;INSTABILITY - SIDE LOADS&amp;quot;&quot;/&gt;&lt;property id=&quot;20303&quot; value=&quot;-1&quot;/&gt;&lt;property id=&quot;20307&quot; value=&quot;552&quot;/&gt;&lt;property id=&quot;20309&quot; value=&quot;-1&quot;/&gt;&lt;property id=&quot;20312&quot; value=&quot;0&quot;/&gt;&lt;/object&gt;&lt;object type=&quot;3&quot; unique_id=&quot;13161&quot;&gt;&lt;property id=&quot;20148&quot; value=&quot;5&quot;/&gt;&lt;property id=&quot;20300&quot; value=&quot;Slide 53 - &amp;quot;INSTABILITY- VERTICAL LOADS&amp;quot;&quot;/&gt;&lt;property id=&quot;20303&quot; value=&quot;-1&quot;/&gt;&lt;property id=&quot;20307&quot; value=&quot;553&quot;/&gt;&lt;property id=&quot;20309&quot; value=&quot;-1&quot;/&gt;&lt;property id=&quot;20312&quot; value=&quot;0&quot;/&gt;&lt;/object&gt;&lt;object type=&quot;3&quot; unique_id=&quot;13162&quot;&gt;&lt;property id=&quot;20148&quot; value=&quot;5&quot;/&gt;&lt;property id=&quot;20300&quot; value=&quot;Slide 54 - &amp;quot;INSTABILITY – MOVING BY VEHICLES&amp;quot;&quot;/&gt;&lt;property id=&quot;20303&quot; value=&quot;-1&quot;/&gt;&lt;property id=&quot;20307&quot; value=&quot;554&quot;/&gt;&lt;property id=&quot;20309&quot; value=&quot;-1&quot;/&gt;&lt;property id=&quot;20312&quot; value=&quot;0&quot;/&gt;&lt;/object&gt;&lt;object type=&quot;3&quot; unique_id=&quot;13163&quot;&gt;&lt;property id=&quot;20148&quot; value=&quot;5&quot;/&gt;&lt;property id=&quot;20300&quot; value=&quot;Slide 55 - &amp;quot;INSTABILITY – GROUND CONDITIONS&amp;#x0D;&amp;#x0A;&amp;quot;&quot;/&gt;&lt;property id=&quot;20303&quot; value=&quot;-1&quot;/&gt;&lt;property id=&quot;20307&quot; value=&quot;555&quot;/&gt;&lt;property id=&quot;20309&quot; value=&quot;-1&quot;/&gt;&lt;property id=&quot;20312&quot; value=&quot;0&quot;/&gt;&lt;/object&gt;&lt;object type=&quot;3&quot; unique_id=&quot;13164&quot;&gt;&lt;property id=&quot;20148&quot; value=&quot;5&quot;/&gt;&lt;property id=&quot;20300&quot; value=&quot;Slide 56 - &amp;quot;INSTABILITY – GROUND CONDITIONS&amp;quot;&quot;/&gt;&lt;property id=&quot;20303&quot; value=&quot;-1&quot;/&gt;&lt;property id=&quot;20307&quot; value=&quot;556&quot;/&gt;&lt;property id=&quot;20309&quot; value=&quot;-1&quot;/&gt;&lt;property id=&quot;20312&quot; value=&quot;0&quot;/&gt;&lt;/object&gt;&lt;object type=&quot;3&quot; unique_id=&quot;13165&quot;&gt;&lt;property id=&quot;20148&quot; value=&quot;5&quot;/&gt;&lt;property id=&quot;20300&quot; value=&quot;Slide 57 - &amp;quot;ELECTROCUTION&amp;quot;&quot;/&gt;&lt;property id=&quot;20303&quot; value=&quot;-1&quot;/&gt;&lt;property id=&quot;20307&quot; value=&quot;557&quot;/&gt;&lt;property id=&quot;20309&quot; value=&quot;-1&quot;/&gt;&lt;property id=&quot;20312&quot; value=&quot;0&quot;/&gt;&lt;/object&gt;&lt;object type=&quot;3&quot; unique_id=&quot;13166&quot;&gt;&lt;property id=&quot;20148&quot; value=&quot;5&quot;/&gt;&lt;property id=&quot;20300&quot; value=&quot;Slide 58 - &amp;quot;&amp;#x0D;&amp;#x0A;ADVERSE WEATHER CONDITIONS&amp;quot;&quot;/&gt;&lt;property id=&quot;20303&quot; value=&quot;-1&quot;/&gt;&lt;property id=&quot;20307&quot; value=&quot;558&quot;/&gt;&lt;property id=&quot;20309&quot; value=&quot;-1&quot;/&gt;&lt;property id=&quot;20312&quot; value=&quot;0&quot;/&gt;&lt;/object&gt;&lt;object type=&quot;3&quot; unique_id=&quot;13167&quot;&gt;&lt;property id=&quot;20148&quot; value=&quot;5&quot;/&gt;&lt;property id=&quot;20300&quot; value=&quot;Slide 59 - &amp;quot;FALLS FROM HEIGHT&amp;#x0D;&amp;#x0A;Unprotected Edge&amp;quot;&quot;/&gt;&lt;property id=&quot;20303&quot; value=&quot;-1&quot;/&gt;&lt;property id=&quot;20307&quot; value=&quot;559&quot;/&gt;&lt;property id=&quot;20309&quot; value=&quot;-1&quot;/&gt;&lt;property id=&quot;20312&quot; value=&quot;0&quot;/&gt;&lt;/object&gt;&lt;object type=&quot;3&quot; unique_id=&quot;13168&quot;&gt;&lt;property id=&quot;20148&quot; value=&quot;5&quot;/&gt;&lt;property id=&quot;20300&quot; value=&quot;Slide 60 - &amp;quot;FALLS FROM HEIGHT &amp;#x0D;&amp;#x0A;Over-reaching&amp;quot;&quot;/&gt;&lt;property id=&quot;20303&quot; value=&quot;-1&quot;/&gt;&lt;property id=&quot;20307&quot; value=&quot;560&quot;/&gt;&lt;property id=&quot;20309&quot; value=&quot;-1&quot;/&gt;&lt;property id=&quot;20312&quot; value=&quot;0&quot;/&gt;&lt;/object&gt;&lt;object type=&quot;3&quot; unique_id=&quot;13169&quot;&gt;&lt;property id=&quot;20148&quot; value=&quot;5&quot;/&gt;&lt;property id=&quot;20300&quot; value=&quot;Slide 61 - &amp;quot;FALLS FROM HEIGHT &amp;#x0D;&amp;#x0A;Climbing Outside &amp;quot;&quot;/&gt;&lt;property id=&quot;20303&quot; value=&quot;-1&quot;/&gt;&lt;property id=&quot;20307&quot; value=&quot;561&quot;/&gt;&lt;property id=&quot;20309&quot; value=&quot;-1&quot;/&gt;&lt;property id=&quot;20312&quot; value=&quot;0&quot;/&gt;&lt;/object&gt;&lt;object type=&quot;3&quot; unique_id=&quot;13170&quot;&gt;&lt;property id=&quot;20148&quot; value=&quot;5&quot;/&gt;&lt;property id=&quot;20300&quot; value=&quot;Slide 62 - &amp;quot;FALLS FROM HEIGHT &amp;#x0D;&amp;#x0A;During Assembly &amp;amp; Dismantle&amp;quot;&quot;/&gt;&lt;property id=&quot;20303&quot; value=&quot;-1&quot;/&gt;&lt;property id=&quot;20307&quot; value=&quot;562&quot;/&gt;&lt;property id=&quot;20309&quot; value=&quot;-1&quot;/&gt;&lt;property id=&quot;20312&quot; value=&quot;0&quot;/&gt;&lt;/object&gt;&lt;object type=&quot;3&quot; unique_id=&quot;13171&quot;&gt;&lt;property id=&quot;20148&quot; value=&quot;5&quot;/&gt;&lt;property id=&quot;20300&quot; value=&quot;Slide 63 - &amp;quot;FALLING OBJECTS&amp;quot;&quot;/&gt;&lt;property id=&quot;20303&quot; value=&quot;-1&quot;/&gt;&lt;property id=&quot;20307&quot; value=&quot;563&quot;/&gt;&lt;property id=&quot;20309&quot; value=&quot;-1&quot;/&gt;&lt;property id=&quot;20312&quot; value=&quot;0&quot;/&gt;&lt;/object&gt;&lt;object type=&quot;3&quot; unique_id=&quot;13172&quot;&gt;&lt;property id=&quot;20148&quot; value=&quot;5&quot;/&gt;&lt;property id=&quot;20300&quot; value=&quot;Slide 64 - &amp;quot;OVERLOADING&amp;quot;&quot;/&gt;&lt;property id=&quot;20303&quot; value=&quot;-1&quot;/&gt;&lt;property id=&quot;20307&quot; value=&quot;564&quot;/&gt;&lt;property id=&quot;20309&quot; value=&quot;-1&quot;/&gt;&lt;property id=&quot;20312&quot; value=&quot;0&quot;/&gt;&lt;/object&gt;&lt;object type=&quot;3&quot; unique_id=&quot;13173&quot;&gt;&lt;property id=&quot;20148&quot; value=&quot;5&quot;/&gt;&lt;property id=&quot;20300&quot; value=&quot;Slide 65 - &amp;quot;FRAGILE SURFACES&amp;quot;&quot;/&gt;&lt;property id=&quot;20303&quot; value=&quot;-1&quot;/&gt;&lt;property id=&quot;20307&quot; value=&quot;565&quot;/&gt;&lt;property id=&quot;20309&quot; value=&quot;-1&quot;/&gt;&lt;property id=&quot;20312&quot; value=&quot;0&quot;/&gt;&lt;/object&gt;&lt;object type=&quot;3&quot; unique_id=&quot;13174&quot;&gt;&lt;property id=&quot;20148&quot; value=&quot;5&quot;/&gt;&lt;property id=&quot;20300&quot; value=&quot;Slide 66 - &amp;quot;INCOMPLETE TOWERS&amp;quot;&quot;/&gt;&lt;property id=&quot;20303&quot; value=&quot;-1&quot;/&gt;&lt;property id=&quot;20307&quot; value=&quot;566&quot;/&gt;&lt;property id=&quot;20309&quot; value=&quot;-1&quot;/&gt;&lt;property id=&quot;20312&quot; value=&quot;0&quot;/&gt;&lt;/object&gt;&lt;object type=&quot;3&quot; unique_id=&quot;13175&quot;&gt;&lt;property id=&quot;20148&quot; value=&quot;5&quot;/&gt;&lt;property id=&quot;20300&quot; value=&quot;Slide 67 - &amp;quot;LACK OF TRAINING&amp;quot;&quot;/&gt;&lt;property id=&quot;20303&quot; value=&quot;-1&quot;/&gt;&lt;property id=&quot;20307&quot; value=&quot;567&quot;/&gt;&lt;property id=&quot;20309&quot; value=&quot;-1&quot;/&gt;&lt;property id=&quot;20312&quot; value=&quot;0&quot;/&gt;&lt;/object&gt;&lt;object type=&quot;3&quot; unique_id=&quot;13176&quot;&gt;&lt;property id=&quot;20148&quot; value=&quot;5&quot;/&gt;&lt;property id=&quot;20300&quot; value=&quot;Slide 68 - &amp;quot;PUBLIC &amp;amp; OTHERS&amp;quot;&quot;/&gt;&lt;property id=&quot;20303&quot; value=&quot;-1&quot;/&gt;&lt;property id=&quot;20307&quot; value=&quot;568&quot;/&gt;&lt;property id=&quot;20309&quot; value=&quot;-1&quot;/&gt;&lt;property id=&quot;20312&quot; value=&quot;0&quot;/&gt;&lt;/object&gt;&lt;object type=&quot;3&quot; unique_id=&quot;13177&quot;&gt;&lt;property id=&quot;20148&quot; value=&quot;5&quot;/&gt;&lt;property id=&quot;20300&quot; value=&quot;Slide 69 - &amp;quot;SLIPS&amp;quot;&quot;/&gt;&lt;property id=&quot;20303&quot; value=&quot;-1&quot;/&gt;&lt;property id=&quot;20307&quot; value=&quot;569&quot;/&gt;&lt;property id=&quot;20309&quot; value=&quot;-1&quot;/&gt;&lt;property id=&quot;20312&quot; value=&quot;0&quot;/&gt;&lt;/object&gt;&lt;object type=&quot;3&quot; unique_id=&quot;13178&quot;&gt;&lt;property id=&quot;20148&quot; value=&quot;5&quot;/&gt;&lt;property id=&quot;20300&quot; value=&quot;Slide 70 - &amp;quot;YOUR RESPONSIBILITIES&amp;quot;&quot;/&gt;&lt;property id=&quot;20303&quot; value=&quot;-1&quot;/&gt;&lt;property id=&quot;20307&quot; value=&quot;570&quot;/&gt;&lt;property id=&quot;20309&quot; value=&quot;-1&quot;/&gt;&lt;property id=&quot;20312&quot; value=&quot;0&quot;/&gt;&lt;/object&gt;&lt;object type=&quot;3&quot; unique_id=&quot;13179&quot;&gt;&lt;property id=&quot;20148&quot; value=&quot;5&quot;/&gt;&lt;property id=&quot;20300&quot; value=&quot;Slide 71 - &amp;quot;Accidents don’t just happen!&amp;quot;&quot;/&gt;&lt;property id=&quot;20303&quot; value=&quot;-1&quot;/&gt;&lt;property id=&quot;20307&quot; value=&quot;571&quot;/&gt;&lt;property id=&quot;20309&quot; value=&quot;-1&quot;/&gt;&lt;property id=&quot;20312&quot; value=&quot;0&quot;/&gt;&lt;/object&gt;&lt;object type=&quot;3&quot; unique_id=&quot;13180&quot;&gt;&lt;property id=&quot;20148&quot; value=&quot;5&quot;/&gt;&lt;property id=&quot;20300&quot; value=&quot;Slide 72&quot;/&gt;&lt;property id=&quot;20303&quot; value=&quot;-1&quot;/&gt;&lt;property id=&quot;20307&quot; value=&quot;572&quot;/&gt;&lt;property id=&quot;20309&quot; value=&quot;-1&quot;/&gt;&lt;property id=&quot;20312&quot; value=&quot;0&quot;/&gt;&lt;/object&gt;&lt;object type=&quot;3&quot; unique_id=&quot;13183&quot;&gt;&lt;property id=&quot;20148&quot; value=&quot;5&quot;/&gt;&lt;property id=&quot;20300&quot; value=&quot;Slide 75 - &amp;quot;Delegate Evaluation&amp;quot;&quot;/&gt;&lt;property id=&quot;20303&quot; value=&quot;-1&quot;/&gt;&lt;property id=&quot;20307&quot; value=&quot;575&quot;/&gt;&lt;property id=&quot;20309&quot; value=&quot;-1&quot;/&gt;&lt;property id=&quot;20312&quot; value=&quot;0&quot;/&gt;&lt;/object&gt;&lt;object type=&quot;3&quot; unique_id=&quot;13274&quot;&gt;&lt;property id=&quot;20148&quot; value=&quot;5&quot;/&gt;&lt;property id=&quot;20300&quot; value=&quot;Slide 20 - &amp;quot;Work At Height Regulations&amp;quot;&quot;/&gt;&lt;property id=&quot;20303&quot; value=&quot;-1&quot;/&gt;&lt;property id=&quot;20307&quot; value=&quot;580&quot;/&gt;&lt;property id=&quot;20309&quot; value=&quot;-1&quot;/&gt;&lt;property id=&quot;20312&quot; value=&quot;0&quot;/&gt;&lt;/object&gt;&lt;object type=&quot;3&quot; unique_id=&quot;20059&quot;&gt;&lt;property id=&quot;20148&quot; value=&quot;5&quot;/&gt;&lt;property id=&quot;20300&quot; value=&quot;Slide 73 - &amp;quot;AIMS &amp;amp; OBJECTIVES&amp;quot;&quot;/&gt;&lt;property id=&quot;20303&quot; value=&quot;-1&quot;/&gt;&lt;property id=&quot;20307&quot; value=&quot;581&quot;/&gt;&lt;property id=&quot;20309&quot; value=&quot;-1&quot;/&gt;&lt;/object&gt;&lt;object type=&quot;3&quot; unique_id=&quot;20060&quot;&gt;&lt;property id=&quot;20148&quot; value=&quot;5&quot;/&gt;&lt;property id=&quot;20300&quot; value=&quot;Slide 74 - &amp;quot;AIMS &amp;amp; OBJECTIVES&amp;quot;&quot;/&gt;&lt;property id=&quot;20303&quot; value=&quot;-1&quot;/&gt;&lt;property id=&quot;20307&quot; value=&quot;582&quot;/&gt;&lt;property id=&quot;20309&quot; value=&quot;-1&quot;/&gt;&lt;/object&gt;&lt;/object&gt;&lt;object type=&quot;10&quot; unique_id=&quot;10306&quot;&gt;&lt;object type=&quot;11&quot; unique_id=&quot;10307&quot;&gt;&lt;property id=&quot;20180&quot; value=&quot;0&quot;/&gt;&lt;property id=&quot;20181&quot; value=&quot;0&quot;/&gt;&lt;property id=&quot;20182&quot; value=&quot;0&quot;/&gt;&lt;property id=&quot;20183&quot; value=&quot;1&quot;/&gt;&lt;/object&gt;&lt;object type=&quot;12&quot; unique_id=&quot;10308&quot;&gt;&lt;/object&gt;&lt;object type=&quot;13&quot; unique_id=&quot;10472&quot;&gt;&lt;/object&gt;&lt;/object&gt;&lt;object type=&quot;4&quot; unique_id=&quot;10388&quo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NDQ0NDQyIvPg0KCQk8dWljb2xvciBuYW1lPSJnbG93IiB2YWx1ZT0iMHgzNUQzMzQiLz4NCgkJPHVpY29sb3IgbmFtZT0idGV4dCIgdmFsdWU9IjB4MDAwMDAwIi8+DQoJCTx1aWNvbG9yIG5hbWU9ImxpZ2h0IiB2YWx1ZT0iMHg4RjhGOEYiLz4NCgkJPHVpY29sb3IgbmFtZT0ic2hhZG93IiB2YWx1ZT0iMHhGRkZGRkYiLz4NCgkJPHVpY29sb3IgbmFtZT0iYmFja2dyb3VuZCIgdmFsdWU9IjB4OEY4RjhG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 name="ISPRING_RESOURCE_PATHS_HASH" val="6bf135e3c8cafc22f8ce5d5c6bcff8b5d334ca"/>
</p:tagLst>
</file>

<file path=ppt/theme/theme1.xml><?xml version="1.0" encoding="utf-8"?>
<a:theme xmlns:a="http://schemas.openxmlformats.org/drawingml/2006/main" name="PASMA STANDARD COURSE">
  <a:themeElements>
    <a:clrScheme name="PASMA STANDARD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SMA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24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24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PASMA STANDARD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SMA STANDARD COUR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SMA STANDARD COUR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SMA STANDARD COUR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SMA STANDARD COUR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SMA STANDARD COUR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SMA STANDARD COUR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SMA STANDARD COUR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SMA STANDARD COUR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SMA STANDARD COUR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SMA STANDARD COUR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SMA STANDARD COUR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ASMA STANDARD COURSE">
  <a:themeElements>
    <a:clrScheme name="PASMA STANDARD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SMA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24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24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PASMA STANDARD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SMA STANDARD COUR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SMA STANDARD COUR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SMA STANDARD COUR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SMA STANDARD COUR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SMA STANDARD COUR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SMA STANDARD COUR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SMA STANDARD COUR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SMA STANDARD COUR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SMA STANDARD COUR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SMA STANDARD COUR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SMA STANDARD COUR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ASMA STANDARD COURSE">
  <a:themeElements>
    <a:clrScheme name="PASMA STANDARD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SMA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24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24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PASMA STANDARD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SMA STANDARD COUR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SMA STANDARD COUR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SMA STANDARD COUR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SMA STANDARD COUR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SMA STANDARD COUR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SMA STANDARD COUR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SMA STANDARD COUR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SMA STANDARD COUR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SMA STANDARD COUR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SMA STANDARD COUR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SMA STANDARD COUR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57611</TotalTime>
  <Words>1370</Words>
  <Application>Microsoft Office PowerPoint</Application>
  <PresentationFormat>On-screen Show (4:3)</PresentationFormat>
  <Paragraphs>157</Paragraphs>
  <Slides>15</Slides>
  <Notes>14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PASMA STANDARD COURSE</vt:lpstr>
      <vt:lpstr>1_PASMA STANDARD COURSE</vt:lpstr>
      <vt:lpstr>2_PASMA STANDARD COURSE</vt:lpstr>
      <vt:lpstr>PowerPoint Presentation</vt:lpstr>
      <vt:lpstr>PowerPoint Presentation</vt:lpstr>
      <vt:lpstr>PowerPoint Presentation</vt:lpstr>
      <vt:lpstr>PowerPoint Presentation</vt:lpstr>
      <vt:lpstr>PowerPoint Presentation</vt:lpstr>
      <vt:lpstr>EN1004 Mobile Access Tower</vt:lpstr>
      <vt:lpstr>SAFE BUILD  </vt:lpstr>
      <vt:lpstr>PowerPoint Presentation</vt:lpstr>
      <vt:lpstr>COMPETENCY</vt:lpstr>
      <vt:lpstr>PowerPoint Presentation</vt:lpstr>
      <vt:lpstr>PowerPoint Presentation</vt:lpstr>
      <vt:lpstr>PowerPoint Presentation</vt:lpstr>
      <vt:lpstr>PowerPoint Presentation</vt:lpstr>
      <vt:lpstr>DISCUSSION &amp;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Mobile Access Towers</dc:subject>
  <dc:creator>Don Aers</dc:creator>
  <cp:keywords>Pasma;Tahoma;Steel</cp:keywords>
  <cp:lastModifiedBy>Name Claire Bruce</cp:lastModifiedBy>
  <cp:revision>1979</cp:revision>
  <cp:lastPrinted>2014-10-21T13:58:53Z</cp:lastPrinted>
  <dcterms:created xsi:type="dcterms:W3CDTF">2005-08-25T06:31:38Z</dcterms:created>
  <dcterms:modified xsi:type="dcterms:W3CDTF">2015-04-08T11:51:47Z</dcterms:modified>
</cp:coreProperties>
</file>